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5" r:id="rId4"/>
  </p:sldMasterIdLst>
  <p:sldIdLst>
    <p:sldId id="256" r:id="rId5"/>
    <p:sldId id="257" r:id="rId6"/>
    <p:sldId id="258" r:id="rId7"/>
    <p:sldId id="259" r:id="rId8"/>
    <p:sldId id="262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4347"/>
    <a:srgbClr val="C07510"/>
    <a:srgbClr val="EC91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14BAD1-8AD5-459D-9652-3698E3724B09}" v="285" dt="2023-03-09T08:15:01.082"/>
    <p1510:client id="{E2A12CE6-EA5B-4487-9572-B7DE2AA626B6}" v="69" dt="2023-03-08T20:41:44.0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ECZOREK Guillaume" userId="99d7c8b4-8197-4b7e-a9c3-94e1729ccbf3" providerId="ADAL" clId="{8514BAD1-8AD5-459D-9652-3698E3724B09}"/>
    <pc:docChg chg="undo custSel addSld delSld modSld sldOrd">
      <pc:chgData name="WIECZOREK Guillaume" userId="99d7c8b4-8197-4b7e-a9c3-94e1729ccbf3" providerId="ADAL" clId="{8514BAD1-8AD5-459D-9652-3698E3724B09}" dt="2023-03-09T08:15:32.084" v="2809"/>
      <pc:docMkLst>
        <pc:docMk/>
      </pc:docMkLst>
      <pc:sldChg chg="addSp delSp modSp mod modTransition delDesignElem">
        <pc:chgData name="WIECZOREK Guillaume" userId="99d7c8b4-8197-4b7e-a9c3-94e1729ccbf3" providerId="ADAL" clId="{8514BAD1-8AD5-459D-9652-3698E3724B09}" dt="2023-03-09T07:52:44.618" v="2498" actId="1076"/>
        <pc:sldMkLst>
          <pc:docMk/>
          <pc:sldMk cId="2620592233" sldId="256"/>
        </pc:sldMkLst>
        <pc:spChg chg="mod">
          <ac:chgData name="WIECZOREK Guillaume" userId="99d7c8b4-8197-4b7e-a9c3-94e1729ccbf3" providerId="ADAL" clId="{8514BAD1-8AD5-459D-9652-3698E3724B09}" dt="2023-03-08T15:43:49.479" v="335" actId="1076"/>
          <ac:spMkLst>
            <pc:docMk/>
            <pc:sldMk cId="2620592233" sldId="256"/>
            <ac:spMk id="2" creationId="{AEB79459-7354-3114-708F-49A6D17990EE}"/>
          </ac:spMkLst>
        </pc:spChg>
        <pc:spChg chg="mod">
          <ac:chgData name="WIECZOREK Guillaume" userId="99d7c8b4-8197-4b7e-a9c3-94e1729ccbf3" providerId="ADAL" clId="{8514BAD1-8AD5-459D-9652-3698E3724B09}" dt="2023-03-08T15:41:28.953" v="318" actId="20577"/>
          <ac:spMkLst>
            <pc:docMk/>
            <pc:sldMk cId="2620592233" sldId="256"/>
            <ac:spMk id="3" creationId="{50C0F7F0-1DEB-4E78-6845-BB7970285030}"/>
          </ac:spMkLst>
        </pc:spChg>
        <pc:spChg chg="add mod">
          <ac:chgData name="WIECZOREK Guillaume" userId="99d7c8b4-8197-4b7e-a9c3-94e1729ccbf3" providerId="ADAL" clId="{8514BAD1-8AD5-459D-9652-3698E3724B09}" dt="2023-03-08T15:41:42.493" v="321" actId="1076"/>
          <ac:spMkLst>
            <pc:docMk/>
            <pc:sldMk cId="2620592233" sldId="256"/>
            <ac:spMk id="5" creationId="{2B7F112A-C2F4-D1EF-A43D-141C6E3778B6}"/>
          </ac:spMkLst>
        </pc:spChg>
        <pc:spChg chg="add del mod">
          <ac:chgData name="WIECZOREK Guillaume" userId="99d7c8b4-8197-4b7e-a9c3-94e1729ccbf3" providerId="ADAL" clId="{8514BAD1-8AD5-459D-9652-3698E3724B09}" dt="2023-03-08T15:41:57.620" v="327" actId="478"/>
          <ac:spMkLst>
            <pc:docMk/>
            <pc:sldMk cId="2620592233" sldId="256"/>
            <ac:spMk id="6" creationId="{B0F7D89A-5712-812E-070A-5B1EFB3BFD9A}"/>
          </ac:spMkLst>
        </pc:spChg>
        <pc:spChg chg="add del mod">
          <ac:chgData name="WIECZOREK Guillaume" userId="99d7c8b4-8197-4b7e-a9c3-94e1729ccbf3" providerId="ADAL" clId="{8514BAD1-8AD5-459D-9652-3698E3724B09}" dt="2023-03-08T15:41:56.936" v="326" actId="478"/>
          <ac:spMkLst>
            <pc:docMk/>
            <pc:sldMk cId="2620592233" sldId="256"/>
            <ac:spMk id="7" creationId="{A985159E-6881-482F-2F1F-BE1C7B48ABE9}"/>
          </ac:spMkLst>
        </pc:spChg>
        <pc:spChg chg="add mod">
          <ac:chgData name="WIECZOREK Guillaume" userId="99d7c8b4-8197-4b7e-a9c3-94e1729ccbf3" providerId="ADAL" clId="{8514BAD1-8AD5-459D-9652-3698E3724B09}" dt="2023-03-08T15:41:49.210" v="323" actId="1076"/>
          <ac:spMkLst>
            <pc:docMk/>
            <pc:sldMk cId="2620592233" sldId="256"/>
            <ac:spMk id="8" creationId="{32554B1A-42C9-F682-7684-339B2E974598}"/>
          </ac:spMkLst>
        </pc:spChg>
        <pc:spChg chg="del">
          <ac:chgData name="WIECZOREK Guillaume" userId="99d7c8b4-8197-4b7e-a9c3-94e1729ccbf3" providerId="ADAL" clId="{8514BAD1-8AD5-459D-9652-3698E3724B09}" dt="2023-03-08T15:39:51.781" v="240"/>
          <ac:spMkLst>
            <pc:docMk/>
            <pc:sldMk cId="2620592233" sldId="256"/>
            <ac:spMk id="9" creationId="{60220DBA-8988-4873-8FCD-3FFAC3CF13F6}"/>
          </ac:spMkLst>
        </pc:spChg>
        <pc:spChg chg="add mod">
          <ac:chgData name="WIECZOREK Guillaume" userId="99d7c8b4-8197-4b7e-a9c3-94e1729ccbf3" providerId="ADAL" clId="{8514BAD1-8AD5-459D-9652-3698E3724B09}" dt="2023-03-08T15:41:53.514" v="325" actId="1076"/>
          <ac:spMkLst>
            <pc:docMk/>
            <pc:sldMk cId="2620592233" sldId="256"/>
            <ac:spMk id="10" creationId="{8E66F821-8D8B-928B-E7EF-3393BB9FB5A1}"/>
          </ac:spMkLst>
        </pc:spChg>
        <pc:picChg chg="mod">
          <ac:chgData name="WIECZOREK Guillaume" userId="99d7c8b4-8197-4b7e-a9c3-94e1729ccbf3" providerId="ADAL" clId="{8514BAD1-8AD5-459D-9652-3698E3724B09}" dt="2023-03-08T17:29:43.906" v="1914" actId="14100"/>
          <ac:picMkLst>
            <pc:docMk/>
            <pc:sldMk cId="2620592233" sldId="256"/>
            <ac:picMk id="4" creationId="{BA691387-C1E8-128F-9DC0-290BA09501A9}"/>
          </ac:picMkLst>
        </pc:picChg>
        <pc:picChg chg="add mod modCrop">
          <ac:chgData name="WIECZOREK Guillaume" userId="99d7c8b4-8197-4b7e-a9c3-94e1729ccbf3" providerId="ADAL" clId="{8514BAD1-8AD5-459D-9652-3698E3724B09}" dt="2023-03-08T17:32:38.287" v="1929" actId="14100"/>
          <ac:picMkLst>
            <pc:docMk/>
            <pc:sldMk cId="2620592233" sldId="256"/>
            <ac:picMk id="7" creationId="{B85F421E-4E6D-9A6F-0BD3-F6A81E0070A6}"/>
          </ac:picMkLst>
        </pc:picChg>
        <pc:picChg chg="add mod">
          <ac:chgData name="WIECZOREK Guillaume" userId="99d7c8b4-8197-4b7e-a9c3-94e1729ccbf3" providerId="ADAL" clId="{8514BAD1-8AD5-459D-9652-3698E3724B09}" dt="2023-03-09T07:52:44.618" v="2498" actId="1076"/>
          <ac:picMkLst>
            <pc:docMk/>
            <pc:sldMk cId="2620592233" sldId="256"/>
            <ac:picMk id="1026" creationId="{986D3AE2-D2F6-2542-69C0-7EA5BDF60DAB}"/>
          </ac:picMkLst>
        </pc:picChg>
        <pc:picChg chg="add del">
          <ac:chgData name="WIECZOREK Guillaume" userId="99d7c8b4-8197-4b7e-a9c3-94e1729ccbf3" providerId="ADAL" clId="{8514BAD1-8AD5-459D-9652-3698E3724B09}" dt="2023-03-08T17:30:30.790" v="1916"/>
          <ac:picMkLst>
            <pc:docMk/>
            <pc:sldMk cId="2620592233" sldId="256"/>
            <ac:picMk id="1028" creationId="{C6632A07-4BA2-3E25-F77D-0778888316FC}"/>
          </ac:picMkLst>
        </pc:picChg>
        <pc:cxnChg chg="del">
          <ac:chgData name="WIECZOREK Guillaume" userId="99d7c8b4-8197-4b7e-a9c3-94e1729ccbf3" providerId="ADAL" clId="{8514BAD1-8AD5-459D-9652-3698E3724B09}" dt="2023-03-08T15:39:51.781" v="240"/>
          <ac:cxnSpMkLst>
            <pc:docMk/>
            <pc:sldMk cId="2620592233" sldId="256"/>
            <ac:cxnSpMk id="11" creationId="{3A8CB1B5-064D-4590-A7F2-70C604854D32}"/>
          </ac:cxnSpMkLst>
        </pc:cxnChg>
        <pc:cxnChg chg="del">
          <ac:chgData name="WIECZOREK Guillaume" userId="99d7c8b4-8197-4b7e-a9c3-94e1729ccbf3" providerId="ADAL" clId="{8514BAD1-8AD5-459D-9652-3698E3724B09}" dt="2023-03-08T15:39:51.781" v="240"/>
          <ac:cxnSpMkLst>
            <pc:docMk/>
            <pc:sldMk cId="2620592233" sldId="256"/>
            <ac:cxnSpMk id="13" creationId="{923F81E2-AE9A-4D71-87B5-D24817F30684}"/>
          </ac:cxnSpMkLst>
        </pc:cxnChg>
        <pc:cxnChg chg="del">
          <ac:chgData name="WIECZOREK Guillaume" userId="99d7c8b4-8197-4b7e-a9c3-94e1729ccbf3" providerId="ADAL" clId="{8514BAD1-8AD5-459D-9652-3698E3724B09}" dt="2023-03-08T15:39:51.781" v="240"/>
          <ac:cxnSpMkLst>
            <pc:docMk/>
            <pc:sldMk cId="2620592233" sldId="256"/>
            <ac:cxnSpMk id="19" creationId="{95C0F619-4F98-49B2-B92F-39B242F38F5D}"/>
          </ac:cxnSpMkLst>
        </pc:cxnChg>
      </pc:sldChg>
      <pc:sldChg chg="addSp delSp modSp new mod modTransition setBg delDesignElem">
        <pc:chgData name="WIECZOREK Guillaume" userId="99d7c8b4-8197-4b7e-a9c3-94e1729ccbf3" providerId="ADAL" clId="{8514BAD1-8AD5-459D-9652-3698E3724B09}" dt="2023-03-09T08:11:36.600" v="2798" actId="478"/>
        <pc:sldMkLst>
          <pc:docMk/>
          <pc:sldMk cId="723985816" sldId="257"/>
        </pc:sldMkLst>
        <pc:spChg chg="del mod ord">
          <ac:chgData name="WIECZOREK Guillaume" userId="99d7c8b4-8197-4b7e-a9c3-94e1729ccbf3" providerId="ADAL" clId="{8514BAD1-8AD5-459D-9652-3698E3724B09}" dt="2023-03-09T07:47:34.402" v="2450" actId="478"/>
          <ac:spMkLst>
            <pc:docMk/>
            <pc:sldMk cId="723985816" sldId="257"/>
            <ac:spMk id="2" creationId="{9D22B80E-39E7-4B07-D279-55228EF831C7}"/>
          </ac:spMkLst>
        </pc:spChg>
        <pc:spChg chg="del mod">
          <ac:chgData name="WIECZOREK Guillaume" userId="99d7c8b4-8197-4b7e-a9c3-94e1729ccbf3" providerId="ADAL" clId="{8514BAD1-8AD5-459D-9652-3698E3724B09}" dt="2023-03-09T08:11:32.677" v="2797" actId="478"/>
          <ac:spMkLst>
            <pc:docMk/>
            <pc:sldMk cId="723985816" sldId="257"/>
            <ac:spMk id="3" creationId="{9AB118FC-8810-1888-B0B9-F731CC951CAB}"/>
          </ac:spMkLst>
        </pc:spChg>
        <pc:spChg chg="add mod">
          <ac:chgData name="WIECZOREK Guillaume" userId="99d7c8b4-8197-4b7e-a9c3-94e1729ccbf3" providerId="ADAL" clId="{8514BAD1-8AD5-459D-9652-3698E3724B09}" dt="2023-03-09T07:47:46.186" v="2487" actId="20577"/>
          <ac:spMkLst>
            <pc:docMk/>
            <pc:sldMk cId="723985816" sldId="257"/>
            <ac:spMk id="4" creationId="{28804030-EAA1-E79B-E4FD-C566B07383C5}"/>
          </ac:spMkLst>
        </pc:spChg>
        <pc:spChg chg="add del">
          <ac:chgData name="WIECZOREK Guillaume" userId="99d7c8b4-8197-4b7e-a9c3-94e1729ccbf3" providerId="ADAL" clId="{8514BAD1-8AD5-459D-9652-3698E3724B09}" dt="2023-03-08T15:40:07.725" v="253" actId="26606"/>
          <ac:spMkLst>
            <pc:docMk/>
            <pc:sldMk cId="723985816" sldId="257"/>
            <ac:spMk id="5" creationId="{DAB482FD-C684-4DAA-AC4C-1739F51A98A0}"/>
          </ac:spMkLst>
        </pc:spChg>
        <pc:spChg chg="add del mod">
          <ac:chgData name="WIECZOREK Guillaume" userId="99d7c8b4-8197-4b7e-a9c3-94e1729ccbf3" providerId="ADAL" clId="{8514BAD1-8AD5-459D-9652-3698E3724B09}" dt="2023-03-09T07:47:38.540" v="2451" actId="478"/>
          <ac:spMkLst>
            <pc:docMk/>
            <pc:sldMk cId="723985816" sldId="257"/>
            <ac:spMk id="6" creationId="{C82DD553-7E5A-C0F0-C59B-C0B7FCF76D14}"/>
          </ac:spMkLst>
        </pc:spChg>
        <pc:spChg chg="add mod">
          <ac:chgData name="WIECZOREK Guillaume" userId="99d7c8b4-8197-4b7e-a9c3-94e1729ccbf3" providerId="ADAL" clId="{8514BAD1-8AD5-459D-9652-3698E3724B09}" dt="2023-03-09T08:10:12.962" v="2774" actId="1037"/>
          <ac:spMkLst>
            <pc:docMk/>
            <pc:sldMk cId="723985816" sldId="257"/>
            <ac:spMk id="7" creationId="{301488D8-C650-F0CA-37C1-E6C74F77C0F3}"/>
          </ac:spMkLst>
        </pc:spChg>
        <pc:spChg chg="add mod">
          <ac:chgData name="WIECZOREK Guillaume" userId="99d7c8b4-8197-4b7e-a9c3-94e1729ccbf3" providerId="ADAL" clId="{8514BAD1-8AD5-459D-9652-3698E3724B09}" dt="2023-03-09T08:10:24.876" v="2796" actId="1038"/>
          <ac:spMkLst>
            <pc:docMk/>
            <pc:sldMk cId="723985816" sldId="257"/>
            <ac:spMk id="8" creationId="{828DCF58-A6C7-01B5-55BF-480331E879E8}"/>
          </ac:spMkLst>
        </pc:spChg>
        <pc:spChg chg="add del">
          <ac:chgData name="WIECZOREK Guillaume" userId="99d7c8b4-8197-4b7e-a9c3-94e1729ccbf3" providerId="ADAL" clId="{8514BAD1-8AD5-459D-9652-3698E3724B09}" dt="2023-03-08T15:39:56.988" v="244" actId="26606"/>
          <ac:spMkLst>
            <pc:docMk/>
            <pc:sldMk cId="723985816" sldId="257"/>
            <ac:spMk id="8" creationId="{DAB482FD-C684-4DAA-AC4C-1739F51A98A0}"/>
          </ac:spMkLst>
        </pc:spChg>
        <pc:spChg chg="add del">
          <ac:chgData name="WIECZOREK Guillaume" userId="99d7c8b4-8197-4b7e-a9c3-94e1729ccbf3" providerId="ADAL" clId="{8514BAD1-8AD5-459D-9652-3698E3724B09}" dt="2023-03-08T15:40:09.259" v="255" actId="26606"/>
          <ac:spMkLst>
            <pc:docMk/>
            <pc:sldMk cId="723985816" sldId="257"/>
            <ac:spMk id="9" creationId="{2124007E-BA57-41B2-8C6B-5E99927F2247}"/>
          </ac:spMkLst>
        </pc:spChg>
        <pc:spChg chg="add del mod">
          <ac:chgData name="WIECZOREK Guillaume" userId="99d7c8b4-8197-4b7e-a9c3-94e1729ccbf3" providerId="ADAL" clId="{8514BAD1-8AD5-459D-9652-3698E3724B09}" dt="2023-03-09T08:09:29.733" v="2747" actId="478"/>
          <ac:spMkLst>
            <pc:docMk/>
            <pc:sldMk cId="723985816" sldId="257"/>
            <ac:spMk id="9" creationId="{50441D7D-A850-E49E-4421-55AD7D0B0D92}"/>
          </ac:spMkLst>
        </pc:spChg>
        <pc:spChg chg="add del">
          <ac:chgData name="WIECZOREK Guillaume" userId="99d7c8b4-8197-4b7e-a9c3-94e1729ccbf3" providerId="ADAL" clId="{8514BAD1-8AD5-459D-9652-3698E3724B09}" dt="2023-03-08T15:40:09.259" v="255" actId="26606"/>
          <ac:spMkLst>
            <pc:docMk/>
            <pc:sldMk cId="723985816" sldId="257"/>
            <ac:spMk id="11" creationId="{255D0BF7-94F4-4437-A2B2-87BAFF86D541}"/>
          </ac:spMkLst>
        </pc:spChg>
        <pc:spChg chg="add mod">
          <ac:chgData name="WIECZOREK Guillaume" userId="99d7c8b4-8197-4b7e-a9c3-94e1729ccbf3" providerId="ADAL" clId="{8514BAD1-8AD5-459D-9652-3698E3724B09}" dt="2023-03-09T08:10:12.962" v="2774" actId="1037"/>
          <ac:spMkLst>
            <pc:docMk/>
            <pc:sldMk cId="723985816" sldId="257"/>
            <ac:spMk id="11" creationId="{C2122CF7-53AD-2C4D-4E36-9FA9C54169DD}"/>
          </ac:spMkLst>
        </pc:spChg>
        <pc:spChg chg="add del">
          <ac:chgData name="WIECZOREK Guillaume" userId="99d7c8b4-8197-4b7e-a9c3-94e1729ccbf3" providerId="ADAL" clId="{8514BAD1-8AD5-459D-9652-3698E3724B09}" dt="2023-03-08T15:39:58.396" v="246" actId="26606"/>
          <ac:spMkLst>
            <pc:docMk/>
            <pc:sldMk cId="723985816" sldId="257"/>
            <ac:spMk id="12" creationId="{1976BAAA-75A1-48AA-B7DE-B6B8070992D3}"/>
          </ac:spMkLst>
        </pc:spChg>
        <pc:spChg chg="add mod">
          <ac:chgData name="WIECZOREK Guillaume" userId="99d7c8b4-8197-4b7e-a9c3-94e1729ccbf3" providerId="ADAL" clId="{8514BAD1-8AD5-459D-9652-3698E3724B09}" dt="2023-03-09T08:10:12.962" v="2774" actId="1037"/>
          <ac:spMkLst>
            <pc:docMk/>
            <pc:sldMk cId="723985816" sldId="257"/>
            <ac:spMk id="13" creationId="{5949BED1-2419-487A-5045-2016B9D527F1}"/>
          </ac:spMkLst>
        </pc:spChg>
        <pc:spChg chg="add del">
          <ac:chgData name="WIECZOREK Guillaume" userId="99d7c8b4-8197-4b7e-a9c3-94e1729ccbf3" providerId="ADAL" clId="{8514BAD1-8AD5-459D-9652-3698E3724B09}" dt="2023-03-08T15:39:58.396" v="246" actId="26606"/>
          <ac:spMkLst>
            <pc:docMk/>
            <pc:sldMk cId="723985816" sldId="257"/>
            <ac:spMk id="13" creationId="{65A5F259-CDF7-4A15-A66C-A9939D23E346}"/>
          </ac:spMkLst>
        </pc:spChg>
        <pc:spChg chg="add del">
          <ac:chgData name="WIECZOREK Guillaume" userId="99d7c8b4-8197-4b7e-a9c3-94e1729ccbf3" providerId="ADAL" clId="{8514BAD1-8AD5-459D-9652-3698E3724B09}" dt="2023-03-08T15:40:12.176" v="258"/>
          <ac:spMkLst>
            <pc:docMk/>
            <pc:sldMk cId="723985816" sldId="257"/>
            <ac:spMk id="14" creationId="{DAB482FD-C684-4DAA-AC4C-1739F51A98A0}"/>
          </ac:spMkLst>
        </pc:spChg>
        <pc:spChg chg="add mod">
          <ac:chgData name="WIECZOREK Guillaume" userId="99d7c8b4-8197-4b7e-a9c3-94e1729ccbf3" providerId="ADAL" clId="{8514BAD1-8AD5-459D-9652-3698E3724B09}" dt="2023-03-09T08:10:24.876" v="2796" actId="1038"/>
          <ac:spMkLst>
            <pc:docMk/>
            <pc:sldMk cId="723985816" sldId="257"/>
            <ac:spMk id="14" creationId="{DE49AEE0-07F6-BF6B-C33F-6239E0619297}"/>
          </ac:spMkLst>
        </pc:spChg>
        <pc:spChg chg="add mod">
          <ac:chgData name="WIECZOREK Guillaume" userId="99d7c8b4-8197-4b7e-a9c3-94e1729ccbf3" providerId="ADAL" clId="{8514BAD1-8AD5-459D-9652-3698E3724B09}" dt="2023-03-09T08:10:24.876" v="2796" actId="1038"/>
          <ac:spMkLst>
            <pc:docMk/>
            <pc:sldMk cId="723985816" sldId="257"/>
            <ac:spMk id="15" creationId="{13FC517C-3573-1E61-3983-954B0A771130}"/>
          </ac:spMkLst>
        </pc:spChg>
        <pc:spChg chg="add del">
          <ac:chgData name="WIECZOREK Guillaume" userId="99d7c8b4-8197-4b7e-a9c3-94e1729ccbf3" providerId="ADAL" clId="{8514BAD1-8AD5-459D-9652-3698E3724B09}" dt="2023-03-08T15:40:02.123" v="248" actId="26606"/>
          <ac:spMkLst>
            <pc:docMk/>
            <pc:sldMk cId="723985816" sldId="257"/>
            <ac:spMk id="15" creationId="{2124007E-BA57-41B2-8C6B-5E99927F2247}"/>
          </ac:spMkLst>
        </pc:spChg>
        <pc:spChg chg="add del">
          <ac:chgData name="WIECZOREK Guillaume" userId="99d7c8b4-8197-4b7e-a9c3-94e1729ccbf3" providerId="ADAL" clId="{8514BAD1-8AD5-459D-9652-3698E3724B09}" dt="2023-03-08T15:40:02.123" v="248" actId="26606"/>
          <ac:spMkLst>
            <pc:docMk/>
            <pc:sldMk cId="723985816" sldId="257"/>
            <ac:spMk id="16" creationId="{255D0BF7-94F4-4437-A2B2-87BAFF86D541}"/>
          </ac:spMkLst>
        </pc:spChg>
        <pc:spChg chg="add del mod">
          <ac:chgData name="WIECZOREK Guillaume" userId="99d7c8b4-8197-4b7e-a9c3-94e1729ccbf3" providerId="ADAL" clId="{8514BAD1-8AD5-459D-9652-3698E3724B09}" dt="2023-03-09T08:11:36.600" v="2798" actId="478"/>
          <ac:spMkLst>
            <pc:docMk/>
            <pc:sldMk cId="723985816" sldId="257"/>
            <ac:spMk id="17" creationId="{8E247E27-4A53-DEB8-07DD-48709DF7335C}"/>
          </ac:spMkLst>
        </pc:spChg>
        <pc:spChg chg="add del">
          <ac:chgData name="WIECZOREK Guillaume" userId="99d7c8b4-8197-4b7e-a9c3-94e1729ccbf3" providerId="ADAL" clId="{8514BAD1-8AD5-459D-9652-3698E3724B09}" dt="2023-03-08T15:40:02.123" v="248" actId="26606"/>
          <ac:spMkLst>
            <pc:docMk/>
            <pc:sldMk cId="723985816" sldId="257"/>
            <ac:spMk id="17" creationId="{DE118816-C01D-462E-B0B0-777C21EF604F}"/>
          </ac:spMkLst>
        </pc:spChg>
        <pc:spChg chg="add del">
          <ac:chgData name="WIECZOREK Guillaume" userId="99d7c8b4-8197-4b7e-a9c3-94e1729ccbf3" providerId="ADAL" clId="{8514BAD1-8AD5-459D-9652-3698E3724B09}" dt="2023-03-08T15:40:03.302" v="251"/>
          <ac:spMkLst>
            <pc:docMk/>
            <pc:sldMk cId="723985816" sldId="257"/>
            <ac:spMk id="19" creationId="{DAB482FD-C684-4DAA-AC4C-1739F51A98A0}"/>
          </ac:spMkLst>
        </pc:spChg>
        <pc:spChg chg="add del">
          <ac:chgData name="WIECZOREK Guillaume" userId="99d7c8b4-8197-4b7e-a9c3-94e1729ccbf3" providerId="ADAL" clId="{8514BAD1-8AD5-459D-9652-3698E3724B09}" dt="2023-03-08T15:40:22.508" v="264" actId="26606"/>
          <ac:spMkLst>
            <pc:docMk/>
            <pc:sldMk cId="723985816" sldId="257"/>
            <ac:spMk id="23" creationId="{8D62164E-4528-40DB-BC26-D6DDE216A059}"/>
          </ac:spMkLst>
        </pc:spChg>
        <pc:spChg chg="add del">
          <ac:chgData name="WIECZOREK Guillaume" userId="99d7c8b4-8197-4b7e-a9c3-94e1729ccbf3" providerId="ADAL" clId="{8514BAD1-8AD5-459D-9652-3698E3724B09}" dt="2023-03-08T15:40:22.508" v="264" actId="26606"/>
          <ac:spMkLst>
            <pc:docMk/>
            <pc:sldMk cId="723985816" sldId="257"/>
            <ac:spMk id="24" creationId="{F30007FA-C6A2-43A0-8045-7016AEF81713}"/>
          </ac:spMkLst>
        </pc:spChg>
        <pc:spChg chg="add del">
          <ac:chgData name="WIECZOREK Guillaume" userId="99d7c8b4-8197-4b7e-a9c3-94e1729ccbf3" providerId="ADAL" clId="{8514BAD1-8AD5-459D-9652-3698E3724B09}" dt="2023-03-08T15:40:24.230" v="266" actId="26606"/>
          <ac:spMkLst>
            <pc:docMk/>
            <pc:sldMk cId="723985816" sldId="257"/>
            <ac:spMk id="26" creationId="{69BA26BC-113C-4698-8859-A985C8324074}"/>
          </ac:spMkLst>
        </pc:spChg>
        <pc:spChg chg="add del">
          <ac:chgData name="WIECZOREK Guillaume" userId="99d7c8b4-8197-4b7e-a9c3-94e1729ccbf3" providerId="ADAL" clId="{8514BAD1-8AD5-459D-9652-3698E3724B09}" dt="2023-03-08T15:40:24.230" v="266" actId="26606"/>
          <ac:spMkLst>
            <pc:docMk/>
            <pc:sldMk cId="723985816" sldId="257"/>
            <ac:spMk id="27" creationId="{A68B73B6-D77B-4B55-8538-206CEFD2AF91}"/>
          </ac:spMkLst>
        </pc:spChg>
        <pc:spChg chg="add del">
          <ac:chgData name="WIECZOREK Guillaume" userId="99d7c8b4-8197-4b7e-a9c3-94e1729ccbf3" providerId="ADAL" clId="{8514BAD1-8AD5-459D-9652-3698E3724B09}" dt="2023-03-08T15:40:26.436" v="268" actId="26606"/>
          <ac:spMkLst>
            <pc:docMk/>
            <pc:sldMk cId="723985816" sldId="257"/>
            <ac:spMk id="29" creationId="{D46B04C9-B85D-45AA-A7D1-483C3CA6DA19}"/>
          </ac:spMkLst>
        </pc:spChg>
        <pc:spChg chg="add del">
          <ac:chgData name="WIECZOREK Guillaume" userId="99d7c8b4-8197-4b7e-a9c3-94e1729ccbf3" providerId="ADAL" clId="{8514BAD1-8AD5-459D-9652-3698E3724B09}" dt="2023-03-08T15:40:27.060" v="270" actId="26606"/>
          <ac:spMkLst>
            <pc:docMk/>
            <pc:sldMk cId="723985816" sldId="257"/>
            <ac:spMk id="31" creationId="{9A672405-5F81-4E97-B4FC-E7F2CC16FE7B}"/>
          </ac:spMkLst>
        </pc:spChg>
        <pc:picChg chg="add del">
          <ac:chgData name="WIECZOREK Guillaume" userId="99d7c8b4-8197-4b7e-a9c3-94e1729ccbf3" providerId="ADAL" clId="{8514BAD1-8AD5-459D-9652-3698E3724B09}" dt="2023-03-08T15:40:18.869" v="260" actId="26606"/>
          <ac:picMkLst>
            <pc:docMk/>
            <pc:sldMk cId="723985816" sldId="257"/>
            <ac:picMk id="7" creationId="{233CE000-1833-75EA-B1D2-140BFA16234B}"/>
          </ac:picMkLst>
        </pc:picChg>
        <pc:picChg chg="add mod">
          <ac:chgData name="WIECZOREK Guillaume" userId="99d7c8b4-8197-4b7e-a9c3-94e1729ccbf3" providerId="ADAL" clId="{8514BAD1-8AD5-459D-9652-3698E3724B09}" dt="2023-03-09T08:10:12.962" v="2774" actId="1037"/>
          <ac:picMkLst>
            <pc:docMk/>
            <pc:sldMk cId="723985816" sldId="257"/>
            <ac:picMk id="10" creationId="{DA241181-8E3C-D0E6-8044-7AC65E86CB7C}"/>
          </ac:picMkLst>
        </pc:picChg>
        <pc:picChg chg="add mod">
          <ac:chgData name="WIECZOREK Guillaume" userId="99d7c8b4-8197-4b7e-a9c3-94e1729ccbf3" providerId="ADAL" clId="{8514BAD1-8AD5-459D-9652-3698E3724B09}" dt="2023-03-09T08:10:12.962" v="2774" actId="1037"/>
          <ac:picMkLst>
            <pc:docMk/>
            <pc:sldMk cId="723985816" sldId="257"/>
            <ac:picMk id="12" creationId="{57C9CCF2-3BA6-DF69-C8DA-8F169D383B81}"/>
          </ac:picMkLst>
        </pc:picChg>
        <pc:picChg chg="add del">
          <ac:chgData name="WIECZOREK Guillaume" userId="99d7c8b4-8197-4b7e-a9c3-94e1729ccbf3" providerId="ADAL" clId="{8514BAD1-8AD5-459D-9652-3698E3724B09}" dt="2023-03-08T15:40:20.958" v="262" actId="26606"/>
          <ac:picMkLst>
            <pc:docMk/>
            <pc:sldMk cId="723985816" sldId="257"/>
            <ac:picMk id="21" creationId="{7B14EC68-6222-503B-726E-EB5A339D4DE0}"/>
          </ac:picMkLst>
        </pc:picChg>
        <pc:picChg chg="add mod">
          <ac:chgData name="WIECZOREK Guillaume" userId="99d7c8b4-8197-4b7e-a9c3-94e1729ccbf3" providerId="ADAL" clId="{8514BAD1-8AD5-459D-9652-3698E3724B09}" dt="2023-03-08T15:40:31.145" v="274" actId="962"/>
          <ac:picMkLst>
            <pc:docMk/>
            <pc:sldMk cId="723985816" sldId="257"/>
            <ac:picMk id="34" creationId="{233CE000-1833-75EA-B1D2-140BFA16234B}"/>
          </ac:picMkLst>
        </pc:picChg>
        <pc:cxnChg chg="add del">
          <ac:chgData name="WIECZOREK Guillaume" userId="99d7c8b4-8197-4b7e-a9c3-94e1729ccbf3" providerId="ADAL" clId="{8514BAD1-8AD5-459D-9652-3698E3724B09}" dt="2023-03-08T15:40:07.725" v="253" actId="26606"/>
          <ac:cxnSpMkLst>
            <pc:docMk/>
            <pc:sldMk cId="723985816" sldId="257"/>
            <ac:cxnSpMk id="6" creationId="{2DAA738B-EDF5-4694-B25A-3488245BC87C}"/>
          </ac:cxnSpMkLst>
        </pc:cxnChg>
        <pc:cxnChg chg="add del">
          <ac:chgData name="WIECZOREK Guillaume" userId="99d7c8b4-8197-4b7e-a9c3-94e1729ccbf3" providerId="ADAL" clId="{8514BAD1-8AD5-459D-9652-3698E3724B09}" dt="2023-03-08T15:39:56.988" v="244" actId="26606"/>
          <ac:cxnSpMkLst>
            <pc:docMk/>
            <pc:sldMk cId="723985816" sldId="257"/>
            <ac:cxnSpMk id="10" creationId="{2DAA738B-EDF5-4694-B25A-3488245BC87C}"/>
          </ac:cxnSpMkLst>
        </pc:cxnChg>
        <pc:cxnChg chg="add del">
          <ac:chgData name="WIECZOREK Guillaume" userId="99d7c8b4-8197-4b7e-a9c3-94e1729ccbf3" providerId="ADAL" clId="{8514BAD1-8AD5-459D-9652-3698E3724B09}" dt="2023-03-08T15:40:12.176" v="258"/>
          <ac:cxnSpMkLst>
            <pc:docMk/>
            <pc:sldMk cId="723985816" sldId="257"/>
            <ac:cxnSpMk id="18" creationId="{2DAA738B-EDF5-4694-B25A-3488245BC87C}"/>
          </ac:cxnSpMkLst>
        </pc:cxnChg>
        <pc:cxnChg chg="add del">
          <ac:chgData name="WIECZOREK Guillaume" userId="99d7c8b4-8197-4b7e-a9c3-94e1729ccbf3" providerId="ADAL" clId="{8514BAD1-8AD5-459D-9652-3698E3724B09}" dt="2023-03-08T15:40:03.302" v="251"/>
          <ac:cxnSpMkLst>
            <pc:docMk/>
            <pc:sldMk cId="723985816" sldId="257"/>
            <ac:cxnSpMk id="20" creationId="{2DAA738B-EDF5-4694-B25A-3488245BC87C}"/>
          </ac:cxnSpMkLst>
        </pc:cxnChg>
        <pc:cxnChg chg="add del">
          <ac:chgData name="WIECZOREK Guillaume" userId="99d7c8b4-8197-4b7e-a9c3-94e1729ccbf3" providerId="ADAL" clId="{8514BAD1-8AD5-459D-9652-3698E3724B09}" dt="2023-03-08T15:40:27.060" v="270" actId="26606"/>
          <ac:cxnSpMkLst>
            <pc:docMk/>
            <pc:sldMk cId="723985816" sldId="257"/>
            <ac:cxnSpMk id="32" creationId="{FC86C303-74D6-4DF3-9113-E0A374D7166D}"/>
          </ac:cxnSpMkLst>
        </pc:cxnChg>
      </pc:sldChg>
      <pc:sldChg chg="addSp delSp modSp add mod modTransition setBg">
        <pc:chgData name="WIECZOREK Guillaume" userId="99d7c8b4-8197-4b7e-a9c3-94e1729ccbf3" providerId="ADAL" clId="{8514BAD1-8AD5-459D-9652-3698E3724B09}" dt="2023-03-09T08:14:47.725" v="2804"/>
        <pc:sldMkLst>
          <pc:docMk/>
          <pc:sldMk cId="3509430329" sldId="258"/>
        </pc:sldMkLst>
        <pc:spChg chg="del mod">
          <ac:chgData name="WIECZOREK Guillaume" userId="99d7c8b4-8197-4b7e-a9c3-94e1729ccbf3" providerId="ADAL" clId="{8514BAD1-8AD5-459D-9652-3698E3724B09}" dt="2023-03-08T21:31:06.206" v="2251" actId="478"/>
          <ac:spMkLst>
            <pc:docMk/>
            <pc:sldMk cId="3509430329" sldId="258"/>
            <ac:spMk id="2" creationId="{9D22B80E-39E7-4B07-D279-55228EF831C7}"/>
          </ac:spMkLst>
        </pc:spChg>
        <pc:spChg chg="del mod">
          <ac:chgData name="WIECZOREK Guillaume" userId="99d7c8b4-8197-4b7e-a9c3-94e1729ccbf3" providerId="ADAL" clId="{8514BAD1-8AD5-459D-9652-3698E3724B09}" dt="2023-03-08T21:31:29.788" v="2264" actId="478"/>
          <ac:spMkLst>
            <pc:docMk/>
            <pc:sldMk cId="3509430329" sldId="258"/>
            <ac:spMk id="3" creationId="{9AB118FC-8810-1888-B0B9-F731CC951CAB}"/>
          </ac:spMkLst>
        </pc:spChg>
        <pc:spChg chg="add mod">
          <ac:chgData name="WIECZOREK Guillaume" userId="99d7c8b4-8197-4b7e-a9c3-94e1729ccbf3" providerId="ADAL" clId="{8514BAD1-8AD5-459D-9652-3698E3724B09}" dt="2023-03-09T07:47:09.304" v="2448" actId="1076"/>
          <ac:spMkLst>
            <pc:docMk/>
            <pc:sldMk cId="3509430329" sldId="258"/>
            <ac:spMk id="4" creationId="{2CE94F69-63A6-B13F-25FB-27F6B55EE941}"/>
          </ac:spMkLst>
        </pc:spChg>
        <pc:spChg chg="add del mod">
          <ac:chgData name="WIECZOREK Guillaume" userId="99d7c8b4-8197-4b7e-a9c3-94e1729ccbf3" providerId="ADAL" clId="{8514BAD1-8AD5-459D-9652-3698E3724B09}" dt="2023-03-08T21:31:13.638" v="2254" actId="478"/>
          <ac:spMkLst>
            <pc:docMk/>
            <pc:sldMk cId="3509430329" sldId="258"/>
            <ac:spMk id="6" creationId="{3B9E89EF-2488-57FB-B7B4-5066CFEDC5E0}"/>
          </ac:spMkLst>
        </pc:spChg>
        <pc:spChg chg="add del mod">
          <ac:chgData name="WIECZOREK Guillaume" userId="99d7c8b4-8197-4b7e-a9c3-94e1729ccbf3" providerId="ADAL" clId="{8514BAD1-8AD5-459D-9652-3698E3724B09}" dt="2023-03-08T21:31:33.091" v="2265" actId="478"/>
          <ac:spMkLst>
            <pc:docMk/>
            <pc:sldMk cId="3509430329" sldId="258"/>
            <ac:spMk id="8" creationId="{4AEFF612-1F5A-8FDD-5EB2-7AE6E67B5394}"/>
          </ac:spMkLst>
        </pc:spChg>
        <pc:spChg chg="add mod">
          <ac:chgData name="WIECZOREK Guillaume" userId="99d7c8b4-8197-4b7e-a9c3-94e1729ccbf3" providerId="ADAL" clId="{8514BAD1-8AD5-459D-9652-3698E3724B09}" dt="2023-03-08T21:45:46.048" v="2447" actId="1036"/>
          <ac:spMkLst>
            <pc:docMk/>
            <pc:sldMk cId="3509430329" sldId="258"/>
            <ac:spMk id="9" creationId="{91DCC4DD-5A80-3858-CDBA-227FC7B05B61}"/>
          </ac:spMkLst>
        </pc:spChg>
        <pc:spChg chg="add mod">
          <ac:chgData name="WIECZOREK Guillaume" userId="99d7c8b4-8197-4b7e-a9c3-94e1729ccbf3" providerId="ADAL" clId="{8514BAD1-8AD5-459D-9652-3698E3724B09}" dt="2023-03-08T21:45:46.048" v="2447" actId="1036"/>
          <ac:spMkLst>
            <pc:docMk/>
            <pc:sldMk cId="3509430329" sldId="258"/>
            <ac:spMk id="10" creationId="{9B5CC5B8-3CD8-359F-E889-358B01E94221}"/>
          </ac:spMkLst>
        </pc:spChg>
        <pc:spChg chg="add mod">
          <ac:chgData name="WIECZOREK Guillaume" userId="99d7c8b4-8197-4b7e-a9c3-94e1729ccbf3" providerId="ADAL" clId="{8514BAD1-8AD5-459D-9652-3698E3724B09}" dt="2023-03-08T21:45:46.048" v="2447" actId="1036"/>
          <ac:spMkLst>
            <pc:docMk/>
            <pc:sldMk cId="3509430329" sldId="258"/>
            <ac:spMk id="11" creationId="{5D0F6A64-BE7A-0F02-A0E9-FEF7E41D6B61}"/>
          </ac:spMkLst>
        </pc:spChg>
        <pc:spChg chg="add del">
          <ac:chgData name="WIECZOREK Guillaume" userId="99d7c8b4-8197-4b7e-a9c3-94e1729ccbf3" providerId="ADAL" clId="{8514BAD1-8AD5-459D-9652-3698E3724B09}" dt="2023-03-08T21:42:18.853" v="2406" actId="478"/>
          <ac:spMkLst>
            <pc:docMk/>
            <pc:sldMk cId="3509430329" sldId="258"/>
            <ac:spMk id="12" creationId="{C8DC7C44-E27C-AFCC-870D-45044B041B77}"/>
          </ac:spMkLst>
        </pc:spChg>
        <pc:spChg chg="add mod ord">
          <ac:chgData name="WIECZOREK Guillaume" userId="99d7c8b4-8197-4b7e-a9c3-94e1729ccbf3" providerId="ADAL" clId="{8514BAD1-8AD5-459D-9652-3698E3724B09}" dt="2023-03-08T21:45:46.048" v="2447" actId="1036"/>
          <ac:spMkLst>
            <pc:docMk/>
            <pc:sldMk cId="3509430329" sldId="258"/>
            <ac:spMk id="13" creationId="{012B27F2-3228-7949-89BF-D527A538EB72}"/>
          </ac:spMkLst>
        </pc:spChg>
        <pc:spChg chg="add mod">
          <ac:chgData name="WIECZOREK Guillaume" userId="99d7c8b4-8197-4b7e-a9c3-94e1729ccbf3" providerId="ADAL" clId="{8514BAD1-8AD5-459D-9652-3698E3724B09}" dt="2023-03-08T21:45:46.048" v="2447" actId="1036"/>
          <ac:spMkLst>
            <pc:docMk/>
            <pc:sldMk cId="3509430329" sldId="258"/>
            <ac:spMk id="15" creationId="{7B7A7C39-7E27-2813-6792-B38CEF58B796}"/>
          </ac:spMkLst>
        </pc:spChg>
        <pc:spChg chg="add mod ord">
          <ac:chgData name="WIECZOREK Guillaume" userId="99d7c8b4-8197-4b7e-a9c3-94e1729ccbf3" providerId="ADAL" clId="{8514BAD1-8AD5-459D-9652-3698E3724B09}" dt="2023-03-08T21:45:46.048" v="2447" actId="1036"/>
          <ac:spMkLst>
            <pc:docMk/>
            <pc:sldMk cId="3509430329" sldId="258"/>
            <ac:spMk id="16" creationId="{DA6A1BB4-3866-F848-5A03-D90AE20362FA}"/>
          </ac:spMkLst>
        </pc:spChg>
        <pc:picChg chg="add del">
          <ac:chgData name="WIECZOREK Guillaume" userId="99d7c8b4-8197-4b7e-a9c3-94e1729ccbf3" providerId="ADAL" clId="{8514BAD1-8AD5-459D-9652-3698E3724B09}" dt="2023-03-08T21:31:11.318" v="2253" actId="478"/>
          <ac:picMkLst>
            <pc:docMk/>
            <pc:sldMk cId="3509430329" sldId="258"/>
            <ac:picMk id="34" creationId="{233CE000-1833-75EA-B1D2-140BFA16234B}"/>
          </ac:picMkLst>
        </pc:picChg>
      </pc:sldChg>
      <pc:sldChg chg="addSp delSp modSp add mod ord modTransition">
        <pc:chgData name="WIECZOREK Guillaume" userId="99d7c8b4-8197-4b7e-a9c3-94e1729ccbf3" providerId="ADAL" clId="{8514BAD1-8AD5-459D-9652-3698E3724B09}" dt="2023-03-09T08:15:32.084" v="2809"/>
        <pc:sldMkLst>
          <pc:docMk/>
          <pc:sldMk cId="2345104308" sldId="259"/>
        </pc:sldMkLst>
        <pc:spChg chg="add mod ord">
          <ac:chgData name="WIECZOREK Guillaume" userId="99d7c8b4-8197-4b7e-a9c3-94e1729ccbf3" providerId="ADAL" clId="{8514BAD1-8AD5-459D-9652-3698E3724B09}" dt="2023-03-08T17:12:50.366" v="1561" actId="1037"/>
          <ac:spMkLst>
            <pc:docMk/>
            <pc:sldMk cId="2345104308" sldId="259"/>
            <ac:spMk id="2" creationId="{125D92F4-3F05-7F53-EAEE-B7279847C6C1}"/>
          </ac:spMkLst>
        </pc:spChg>
        <pc:spChg chg="del mod">
          <ac:chgData name="WIECZOREK Guillaume" userId="99d7c8b4-8197-4b7e-a9c3-94e1729ccbf3" providerId="ADAL" clId="{8514BAD1-8AD5-459D-9652-3698E3724B09}" dt="2023-03-08T16:45:26.404" v="1312" actId="478"/>
          <ac:spMkLst>
            <pc:docMk/>
            <pc:sldMk cId="2345104308" sldId="259"/>
            <ac:spMk id="2" creationId="{9D22B80E-39E7-4B07-D279-55228EF831C7}"/>
          </ac:spMkLst>
        </pc:spChg>
        <pc:spChg chg="mod">
          <ac:chgData name="WIECZOREK Guillaume" userId="99d7c8b4-8197-4b7e-a9c3-94e1729ccbf3" providerId="ADAL" clId="{8514BAD1-8AD5-459D-9652-3698E3724B09}" dt="2023-03-08T16:59:57.621" v="1356" actId="27636"/>
          <ac:spMkLst>
            <pc:docMk/>
            <pc:sldMk cId="2345104308" sldId="259"/>
            <ac:spMk id="3" creationId="{9AB118FC-8810-1888-B0B9-F731CC951CAB}"/>
          </ac:spMkLst>
        </pc:spChg>
        <pc:spChg chg="add mod">
          <ac:chgData name="WIECZOREK Guillaume" userId="99d7c8b4-8197-4b7e-a9c3-94e1729ccbf3" providerId="ADAL" clId="{8514BAD1-8AD5-459D-9652-3698E3724B09}" dt="2023-03-08T17:11:54.787" v="1535"/>
          <ac:spMkLst>
            <pc:docMk/>
            <pc:sldMk cId="2345104308" sldId="259"/>
            <ac:spMk id="4" creationId="{D3EE4096-440A-8629-6856-E2877A98C764}"/>
          </ac:spMkLst>
        </pc:spChg>
        <pc:spChg chg="add del mod">
          <ac:chgData name="WIECZOREK Guillaume" userId="99d7c8b4-8197-4b7e-a9c3-94e1729ccbf3" providerId="ADAL" clId="{8514BAD1-8AD5-459D-9652-3698E3724B09}" dt="2023-03-08T16:45:52.062" v="1350" actId="478"/>
          <ac:spMkLst>
            <pc:docMk/>
            <pc:sldMk cId="2345104308" sldId="259"/>
            <ac:spMk id="5" creationId="{2170D66E-2591-33D4-BD40-463391D772DB}"/>
          </ac:spMkLst>
        </pc:spChg>
        <pc:spChg chg="add mod ord">
          <ac:chgData name="WIECZOREK Guillaume" userId="99d7c8b4-8197-4b7e-a9c3-94e1729ccbf3" providerId="ADAL" clId="{8514BAD1-8AD5-459D-9652-3698E3724B09}" dt="2023-03-08T17:12:50.366" v="1561" actId="1037"/>
          <ac:spMkLst>
            <pc:docMk/>
            <pc:sldMk cId="2345104308" sldId="259"/>
            <ac:spMk id="5" creationId="{258A71CB-73F5-AADE-11ED-18A159A4A6D4}"/>
          </ac:spMkLst>
        </pc:spChg>
        <pc:spChg chg="add mod">
          <ac:chgData name="WIECZOREK Guillaume" userId="99d7c8b4-8197-4b7e-a9c3-94e1729ccbf3" providerId="ADAL" clId="{8514BAD1-8AD5-459D-9652-3698E3724B09}" dt="2023-03-08T16:45:55.889" v="1351" actId="1076"/>
          <ac:spMkLst>
            <pc:docMk/>
            <pc:sldMk cId="2345104308" sldId="259"/>
            <ac:spMk id="6" creationId="{63320128-D2CD-44E9-B17D-7465A09750BB}"/>
          </ac:spMkLst>
        </pc:spChg>
        <pc:spChg chg="add mod">
          <ac:chgData name="WIECZOREK Guillaume" userId="99d7c8b4-8197-4b7e-a9c3-94e1729ccbf3" providerId="ADAL" clId="{8514BAD1-8AD5-459D-9652-3698E3724B09}" dt="2023-03-08T17:17:58.315" v="1649" actId="1076"/>
          <ac:spMkLst>
            <pc:docMk/>
            <pc:sldMk cId="2345104308" sldId="259"/>
            <ac:spMk id="7" creationId="{A5A1F525-2F46-CE43-D2A7-CC288786265B}"/>
          </ac:spMkLst>
        </pc:spChg>
        <pc:spChg chg="add mod">
          <ac:chgData name="WIECZOREK Guillaume" userId="99d7c8b4-8197-4b7e-a9c3-94e1729ccbf3" providerId="ADAL" clId="{8514BAD1-8AD5-459D-9652-3698E3724B09}" dt="2023-03-08T17:19:21.522" v="1673" actId="1076"/>
          <ac:spMkLst>
            <pc:docMk/>
            <pc:sldMk cId="2345104308" sldId="259"/>
            <ac:spMk id="8" creationId="{C8FAC5E0-292F-DC1D-E984-FFA102ACEECE}"/>
          </ac:spMkLst>
        </pc:spChg>
        <pc:spChg chg="add mod">
          <ac:chgData name="WIECZOREK Guillaume" userId="99d7c8b4-8197-4b7e-a9c3-94e1729ccbf3" providerId="ADAL" clId="{8514BAD1-8AD5-459D-9652-3698E3724B09}" dt="2023-03-08T17:12:55.167" v="1573" actId="1038"/>
          <ac:spMkLst>
            <pc:docMk/>
            <pc:sldMk cId="2345104308" sldId="259"/>
            <ac:spMk id="9" creationId="{D5C1253E-E46B-E24A-1953-A2D634770866}"/>
          </ac:spMkLst>
        </pc:spChg>
        <pc:spChg chg="add mod">
          <ac:chgData name="WIECZOREK Guillaume" userId="99d7c8b4-8197-4b7e-a9c3-94e1729ccbf3" providerId="ADAL" clId="{8514BAD1-8AD5-459D-9652-3698E3724B09}" dt="2023-03-08T17:12:50.366" v="1561" actId="1037"/>
          <ac:spMkLst>
            <pc:docMk/>
            <pc:sldMk cId="2345104308" sldId="259"/>
            <ac:spMk id="10" creationId="{39CB2972-D827-90E7-1555-3B0D2A56A074}"/>
          </ac:spMkLst>
        </pc:spChg>
        <pc:spChg chg="add mod">
          <ac:chgData name="WIECZOREK Guillaume" userId="99d7c8b4-8197-4b7e-a9c3-94e1729ccbf3" providerId="ADAL" clId="{8514BAD1-8AD5-459D-9652-3698E3724B09}" dt="2023-03-08T17:13:00.717" v="1574" actId="14100"/>
          <ac:spMkLst>
            <pc:docMk/>
            <pc:sldMk cId="2345104308" sldId="259"/>
            <ac:spMk id="11" creationId="{D3EE4096-440A-8629-6856-E2877A98C764}"/>
          </ac:spMkLst>
        </pc:spChg>
        <pc:spChg chg="add mod">
          <ac:chgData name="WIECZOREK Guillaume" userId="99d7c8b4-8197-4b7e-a9c3-94e1729ccbf3" providerId="ADAL" clId="{8514BAD1-8AD5-459D-9652-3698E3724B09}" dt="2023-03-09T07:53:09.759" v="2502" actId="1076"/>
          <ac:spMkLst>
            <pc:docMk/>
            <pc:sldMk cId="2345104308" sldId="259"/>
            <ac:spMk id="12" creationId="{0C127D1E-CDA3-34F7-D002-12A4D6BBD08C}"/>
          </ac:spMkLst>
        </pc:spChg>
        <pc:spChg chg="add mod ord">
          <ac:chgData name="WIECZOREK Guillaume" userId="99d7c8b4-8197-4b7e-a9c3-94e1729ccbf3" providerId="ADAL" clId="{8514BAD1-8AD5-459D-9652-3698E3724B09}" dt="2023-03-08T17:37:09.685" v="1931" actId="207"/>
          <ac:spMkLst>
            <pc:docMk/>
            <pc:sldMk cId="2345104308" sldId="259"/>
            <ac:spMk id="13" creationId="{3B72EF2B-CA9F-96BF-225D-91CF9ABC0C19}"/>
          </ac:spMkLst>
        </pc:spChg>
        <pc:spChg chg="add mod">
          <ac:chgData name="WIECZOREK Guillaume" userId="99d7c8b4-8197-4b7e-a9c3-94e1729ccbf3" providerId="ADAL" clId="{8514BAD1-8AD5-459D-9652-3698E3724B09}" dt="2023-03-08T17:37:09.685" v="1931" actId="207"/>
          <ac:spMkLst>
            <pc:docMk/>
            <pc:sldMk cId="2345104308" sldId="259"/>
            <ac:spMk id="14" creationId="{01312C11-6646-5FFA-DB91-9247D5FA77C4}"/>
          </ac:spMkLst>
        </pc:spChg>
        <pc:spChg chg="add mod">
          <ac:chgData name="WIECZOREK Guillaume" userId="99d7c8b4-8197-4b7e-a9c3-94e1729ccbf3" providerId="ADAL" clId="{8514BAD1-8AD5-459D-9652-3698E3724B09}" dt="2023-03-08T17:37:09.685" v="1931" actId="207"/>
          <ac:spMkLst>
            <pc:docMk/>
            <pc:sldMk cId="2345104308" sldId="259"/>
            <ac:spMk id="15" creationId="{DD9D1327-E5D8-26DB-C06F-870EC33EFF26}"/>
          </ac:spMkLst>
        </pc:spChg>
        <pc:spChg chg="add mod ord">
          <ac:chgData name="WIECZOREK Guillaume" userId="99d7c8b4-8197-4b7e-a9c3-94e1729ccbf3" providerId="ADAL" clId="{8514BAD1-8AD5-459D-9652-3698E3724B09}" dt="2023-03-08T17:37:09.685" v="1931" actId="207"/>
          <ac:spMkLst>
            <pc:docMk/>
            <pc:sldMk cId="2345104308" sldId="259"/>
            <ac:spMk id="16" creationId="{40E66369-7345-714C-6140-89CD0BB1E6DF}"/>
          </ac:spMkLst>
        </pc:spChg>
        <pc:spChg chg="add mod">
          <ac:chgData name="WIECZOREK Guillaume" userId="99d7c8b4-8197-4b7e-a9c3-94e1729ccbf3" providerId="ADAL" clId="{8514BAD1-8AD5-459D-9652-3698E3724B09}" dt="2023-03-08T17:37:59.149" v="1964" actId="1038"/>
          <ac:spMkLst>
            <pc:docMk/>
            <pc:sldMk cId="2345104308" sldId="259"/>
            <ac:spMk id="17" creationId="{F441E06C-158E-0C2C-2FDD-3EF7320CCEE4}"/>
          </ac:spMkLst>
        </pc:spChg>
        <pc:spChg chg="add mod">
          <ac:chgData name="WIECZOREK Guillaume" userId="99d7c8b4-8197-4b7e-a9c3-94e1729ccbf3" providerId="ADAL" clId="{8514BAD1-8AD5-459D-9652-3698E3724B09}" dt="2023-03-08T17:37:55.444" v="1955" actId="1037"/>
          <ac:spMkLst>
            <pc:docMk/>
            <pc:sldMk cId="2345104308" sldId="259"/>
            <ac:spMk id="18" creationId="{4FD810A6-2A80-1F3D-1DFC-91795D15CD4F}"/>
          </ac:spMkLst>
        </pc:spChg>
        <pc:spChg chg="add mod">
          <ac:chgData name="WIECZOREK Guillaume" userId="99d7c8b4-8197-4b7e-a9c3-94e1729ccbf3" providerId="ADAL" clId="{8514BAD1-8AD5-459D-9652-3698E3724B09}" dt="2023-03-08T17:25:32.980" v="1739" actId="207"/>
          <ac:spMkLst>
            <pc:docMk/>
            <pc:sldMk cId="2345104308" sldId="259"/>
            <ac:spMk id="19" creationId="{85B41F32-F20F-1295-D4F2-8A7444A0FA15}"/>
          </ac:spMkLst>
        </pc:spChg>
        <pc:spChg chg="add mod">
          <ac:chgData name="WIECZOREK Guillaume" userId="99d7c8b4-8197-4b7e-a9c3-94e1729ccbf3" providerId="ADAL" clId="{8514BAD1-8AD5-459D-9652-3698E3724B09}" dt="2023-03-08T17:25:50.554" v="1746" actId="14100"/>
          <ac:spMkLst>
            <pc:docMk/>
            <pc:sldMk cId="2345104308" sldId="259"/>
            <ac:spMk id="20" creationId="{0C4C44D1-082E-D17F-E033-79F9482C829C}"/>
          </ac:spMkLst>
        </pc:spChg>
        <pc:spChg chg="add del mod">
          <ac:chgData name="WIECZOREK Guillaume" userId="99d7c8b4-8197-4b7e-a9c3-94e1729ccbf3" providerId="ADAL" clId="{8514BAD1-8AD5-459D-9652-3698E3724B09}" dt="2023-03-08T17:26:16.622" v="1766" actId="478"/>
          <ac:spMkLst>
            <pc:docMk/>
            <pc:sldMk cId="2345104308" sldId="259"/>
            <ac:spMk id="21" creationId="{20BBDE77-1290-5EE0-B702-10A916F37F6B}"/>
          </ac:spMkLst>
        </pc:spChg>
        <pc:spChg chg="add mod">
          <ac:chgData name="WIECZOREK Guillaume" userId="99d7c8b4-8197-4b7e-a9c3-94e1729ccbf3" providerId="ADAL" clId="{8514BAD1-8AD5-459D-9652-3698E3724B09}" dt="2023-03-08T17:29:01.853" v="1910" actId="1076"/>
          <ac:spMkLst>
            <pc:docMk/>
            <pc:sldMk cId="2345104308" sldId="259"/>
            <ac:spMk id="22" creationId="{3CFD6A53-1782-2F98-15AF-0D0546049478}"/>
          </ac:spMkLst>
        </pc:spChg>
        <pc:spChg chg="add mod">
          <ac:chgData name="WIECZOREK Guillaume" userId="99d7c8b4-8197-4b7e-a9c3-94e1729ccbf3" providerId="ADAL" clId="{8514BAD1-8AD5-459D-9652-3698E3724B09}" dt="2023-03-08T17:39:04.816" v="1980" actId="1036"/>
          <ac:spMkLst>
            <pc:docMk/>
            <pc:sldMk cId="2345104308" sldId="259"/>
            <ac:spMk id="23" creationId="{149AABEE-845D-B2CB-0AC3-6498A1E4F790}"/>
          </ac:spMkLst>
        </pc:spChg>
        <pc:spChg chg="add mod">
          <ac:chgData name="WIECZOREK Guillaume" userId="99d7c8b4-8197-4b7e-a9c3-94e1729ccbf3" providerId="ADAL" clId="{8514BAD1-8AD5-459D-9652-3698E3724B09}" dt="2023-03-08T17:39:13.724" v="1987" actId="1035"/>
          <ac:spMkLst>
            <pc:docMk/>
            <pc:sldMk cId="2345104308" sldId="259"/>
            <ac:spMk id="24" creationId="{77C4E4F6-2B49-1267-6AA4-C1F7E575AC8E}"/>
          </ac:spMkLst>
        </pc:spChg>
        <pc:spChg chg="add mod">
          <ac:chgData name="WIECZOREK Guillaume" userId="99d7c8b4-8197-4b7e-a9c3-94e1729ccbf3" providerId="ADAL" clId="{8514BAD1-8AD5-459D-9652-3698E3724B09}" dt="2023-03-08T17:39:22.120" v="1991" actId="20577"/>
          <ac:spMkLst>
            <pc:docMk/>
            <pc:sldMk cId="2345104308" sldId="259"/>
            <ac:spMk id="25" creationId="{855B2F05-5095-91B0-A88F-44CE95E637BF}"/>
          </ac:spMkLst>
        </pc:spChg>
        <pc:spChg chg="add mod">
          <ac:chgData name="WIECZOREK Guillaume" userId="99d7c8b4-8197-4b7e-a9c3-94e1729ccbf3" providerId="ADAL" clId="{8514BAD1-8AD5-459D-9652-3698E3724B09}" dt="2023-03-08T17:39:30.215" v="2002" actId="20577"/>
          <ac:spMkLst>
            <pc:docMk/>
            <pc:sldMk cId="2345104308" sldId="259"/>
            <ac:spMk id="26" creationId="{CD5E1BC0-F615-3D4E-3A11-A95E59745967}"/>
          </ac:spMkLst>
        </pc:spChg>
      </pc:sldChg>
      <pc:sldChg chg="addSp delSp modSp add mod modTransition">
        <pc:chgData name="WIECZOREK Guillaume" userId="99d7c8b4-8197-4b7e-a9c3-94e1729ccbf3" providerId="ADAL" clId="{8514BAD1-8AD5-459D-9652-3698E3724B09}" dt="2023-03-09T08:14:56.641" v="2806"/>
        <pc:sldMkLst>
          <pc:docMk/>
          <pc:sldMk cId="2448211775" sldId="260"/>
        </pc:sldMkLst>
        <pc:spChg chg="mod">
          <ac:chgData name="WIECZOREK Guillaume" userId="99d7c8b4-8197-4b7e-a9c3-94e1729ccbf3" providerId="ADAL" clId="{8514BAD1-8AD5-459D-9652-3698E3724B09}" dt="2023-03-08T16:25:18.410" v="1020" actId="207"/>
          <ac:spMkLst>
            <pc:docMk/>
            <pc:sldMk cId="2448211775" sldId="260"/>
            <ac:spMk id="2" creationId="{9D22B80E-39E7-4B07-D279-55228EF831C7}"/>
          </ac:spMkLst>
        </pc:spChg>
        <pc:spChg chg="del mod">
          <ac:chgData name="WIECZOREK Guillaume" userId="99d7c8b4-8197-4b7e-a9c3-94e1729ccbf3" providerId="ADAL" clId="{8514BAD1-8AD5-459D-9652-3698E3724B09}" dt="2023-03-09T08:11:45.485" v="2799" actId="478"/>
          <ac:spMkLst>
            <pc:docMk/>
            <pc:sldMk cId="2448211775" sldId="260"/>
            <ac:spMk id="3" creationId="{9AB118FC-8810-1888-B0B9-F731CC951CAB}"/>
          </ac:spMkLst>
        </pc:spChg>
        <pc:spChg chg="add del mod">
          <ac:chgData name="WIECZOREK Guillaume" userId="99d7c8b4-8197-4b7e-a9c3-94e1729ccbf3" providerId="ADAL" clId="{8514BAD1-8AD5-459D-9652-3698E3724B09}" dt="2023-03-09T08:11:48.472" v="2801" actId="478"/>
          <ac:spMkLst>
            <pc:docMk/>
            <pc:sldMk cId="2448211775" sldId="260"/>
            <ac:spMk id="5" creationId="{BF470AFD-36E9-0D19-F815-22CD07A18DAE}"/>
          </ac:spMkLst>
        </pc:spChg>
        <pc:spChg chg="add mod">
          <ac:chgData name="WIECZOREK Guillaume" userId="99d7c8b4-8197-4b7e-a9c3-94e1729ccbf3" providerId="ADAL" clId="{8514BAD1-8AD5-459D-9652-3698E3724B09}" dt="2023-03-08T16:25:46.514" v="1042" actId="1036"/>
          <ac:spMkLst>
            <pc:docMk/>
            <pc:sldMk cId="2448211775" sldId="260"/>
            <ac:spMk id="8" creationId="{2506B29C-2A6B-3C0E-4E1E-8AFB7D443DAA}"/>
          </ac:spMkLst>
        </pc:spChg>
        <pc:spChg chg="add mod">
          <ac:chgData name="WIECZOREK Guillaume" userId="99d7c8b4-8197-4b7e-a9c3-94e1729ccbf3" providerId="ADAL" clId="{8514BAD1-8AD5-459D-9652-3698E3724B09}" dt="2023-03-08T16:25:46.514" v="1042" actId="1036"/>
          <ac:spMkLst>
            <pc:docMk/>
            <pc:sldMk cId="2448211775" sldId="260"/>
            <ac:spMk id="11" creationId="{19751615-A6E9-8DBF-F056-6C3697B2BDC1}"/>
          </ac:spMkLst>
        </pc:spChg>
        <pc:spChg chg="add mod">
          <ac:chgData name="WIECZOREK Guillaume" userId="99d7c8b4-8197-4b7e-a9c3-94e1729ccbf3" providerId="ADAL" clId="{8514BAD1-8AD5-459D-9652-3698E3724B09}" dt="2023-03-08T16:31:16.236" v="1093" actId="20577"/>
          <ac:spMkLst>
            <pc:docMk/>
            <pc:sldMk cId="2448211775" sldId="260"/>
            <ac:spMk id="15" creationId="{0B94A1DF-1815-5D45-691F-001A065949C4}"/>
          </ac:spMkLst>
        </pc:spChg>
        <pc:spChg chg="add mod">
          <ac:chgData name="WIECZOREK Guillaume" userId="99d7c8b4-8197-4b7e-a9c3-94e1729ccbf3" providerId="ADAL" clId="{8514BAD1-8AD5-459D-9652-3698E3724B09}" dt="2023-03-08T16:26:46.991" v="1055" actId="1076"/>
          <ac:spMkLst>
            <pc:docMk/>
            <pc:sldMk cId="2448211775" sldId="260"/>
            <ac:spMk id="16" creationId="{3E2EC771-6885-CAF0-5920-77DAD89E7F46}"/>
          </ac:spMkLst>
        </pc:spChg>
        <pc:spChg chg="add mod ord">
          <ac:chgData name="WIECZOREK Guillaume" userId="99d7c8b4-8197-4b7e-a9c3-94e1729ccbf3" providerId="ADAL" clId="{8514BAD1-8AD5-459D-9652-3698E3724B09}" dt="2023-03-08T16:40:33.875" v="1219" actId="166"/>
          <ac:spMkLst>
            <pc:docMk/>
            <pc:sldMk cId="2448211775" sldId="260"/>
            <ac:spMk id="17" creationId="{2D026CC7-627D-C1E2-F2C9-5C021CB84F05}"/>
          </ac:spMkLst>
        </pc:spChg>
        <pc:spChg chg="add mod">
          <ac:chgData name="WIECZOREK Guillaume" userId="99d7c8b4-8197-4b7e-a9c3-94e1729ccbf3" providerId="ADAL" clId="{8514BAD1-8AD5-459D-9652-3698E3724B09}" dt="2023-03-08T16:30:58.923" v="1085" actId="1076"/>
          <ac:spMkLst>
            <pc:docMk/>
            <pc:sldMk cId="2448211775" sldId="260"/>
            <ac:spMk id="18" creationId="{9EF5235A-DB39-39EE-4461-19C1EE499D85}"/>
          </ac:spMkLst>
        </pc:spChg>
        <pc:spChg chg="add mod ord">
          <ac:chgData name="WIECZOREK Guillaume" userId="99d7c8b4-8197-4b7e-a9c3-94e1729ccbf3" providerId="ADAL" clId="{8514BAD1-8AD5-459D-9652-3698E3724B09}" dt="2023-03-08T16:42:12.181" v="1243" actId="166"/>
          <ac:spMkLst>
            <pc:docMk/>
            <pc:sldMk cId="2448211775" sldId="260"/>
            <ac:spMk id="19" creationId="{9DF90ADB-29F6-7841-9CCC-E1C06A08BF73}"/>
          </ac:spMkLst>
        </pc:spChg>
        <pc:spChg chg="add mod">
          <ac:chgData name="WIECZOREK Guillaume" userId="99d7c8b4-8197-4b7e-a9c3-94e1729ccbf3" providerId="ADAL" clId="{8514BAD1-8AD5-459D-9652-3698E3724B09}" dt="2023-03-08T16:31:08.217" v="1087" actId="1076"/>
          <ac:spMkLst>
            <pc:docMk/>
            <pc:sldMk cId="2448211775" sldId="260"/>
            <ac:spMk id="20" creationId="{A7E06817-600E-41AD-27C1-B99B24043CB4}"/>
          </ac:spMkLst>
        </pc:spChg>
        <pc:spChg chg="add mod ord">
          <ac:chgData name="WIECZOREK Guillaume" userId="99d7c8b4-8197-4b7e-a9c3-94e1729ccbf3" providerId="ADAL" clId="{8514BAD1-8AD5-459D-9652-3698E3724B09}" dt="2023-03-08T16:42:24.784" v="1247" actId="166"/>
          <ac:spMkLst>
            <pc:docMk/>
            <pc:sldMk cId="2448211775" sldId="260"/>
            <ac:spMk id="21" creationId="{C9BA1CFB-9238-862F-6FF4-C660BA076353}"/>
          </ac:spMkLst>
        </pc:spChg>
        <pc:spChg chg="add mod">
          <ac:chgData name="WIECZOREK Guillaume" userId="99d7c8b4-8197-4b7e-a9c3-94e1729ccbf3" providerId="ADAL" clId="{8514BAD1-8AD5-459D-9652-3698E3724B09}" dt="2023-03-08T16:35:07.093" v="1114" actId="1076"/>
          <ac:spMkLst>
            <pc:docMk/>
            <pc:sldMk cId="2448211775" sldId="260"/>
            <ac:spMk id="26" creationId="{F33A4C9E-2EB0-C81A-A188-E7895D25CC58}"/>
          </ac:spMkLst>
        </pc:spChg>
        <pc:spChg chg="add mod">
          <ac:chgData name="WIECZOREK Guillaume" userId="99d7c8b4-8197-4b7e-a9c3-94e1729ccbf3" providerId="ADAL" clId="{8514BAD1-8AD5-459D-9652-3698E3724B09}" dt="2023-03-08T16:35:16.097" v="1117" actId="1076"/>
          <ac:spMkLst>
            <pc:docMk/>
            <pc:sldMk cId="2448211775" sldId="260"/>
            <ac:spMk id="27" creationId="{7B011BED-C377-30A2-949F-C93C24CBDF4E}"/>
          </ac:spMkLst>
        </pc:spChg>
        <pc:spChg chg="add mod">
          <ac:chgData name="WIECZOREK Guillaume" userId="99d7c8b4-8197-4b7e-a9c3-94e1729ccbf3" providerId="ADAL" clId="{8514BAD1-8AD5-459D-9652-3698E3724B09}" dt="2023-03-08T16:35:21.234" v="1119" actId="1076"/>
          <ac:spMkLst>
            <pc:docMk/>
            <pc:sldMk cId="2448211775" sldId="260"/>
            <ac:spMk id="28" creationId="{4B4C939F-1522-904A-AB23-0CBAAB0406CB}"/>
          </ac:spMkLst>
        </pc:spChg>
        <pc:spChg chg="add mod">
          <ac:chgData name="WIECZOREK Guillaume" userId="99d7c8b4-8197-4b7e-a9c3-94e1729ccbf3" providerId="ADAL" clId="{8514BAD1-8AD5-459D-9652-3698E3724B09}" dt="2023-03-08T16:44:00.445" v="1297" actId="113"/>
          <ac:spMkLst>
            <pc:docMk/>
            <pc:sldMk cId="2448211775" sldId="260"/>
            <ac:spMk id="35" creationId="{84FCAACB-9BC8-214C-803E-967FDBB9D260}"/>
          </ac:spMkLst>
        </pc:spChg>
        <pc:spChg chg="add del mod">
          <ac:chgData name="WIECZOREK Guillaume" userId="99d7c8b4-8197-4b7e-a9c3-94e1729ccbf3" providerId="ADAL" clId="{8514BAD1-8AD5-459D-9652-3698E3724B09}" dt="2023-03-08T16:43:58.513" v="1296" actId="478"/>
          <ac:spMkLst>
            <pc:docMk/>
            <pc:sldMk cId="2448211775" sldId="260"/>
            <ac:spMk id="36" creationId="{3FD1E99D-7637-6A5A-DD1F-83C92674BA49}"/>
          </ac:spMkLst>
        </pc:spChg>
        <pc:spChg chg="add del mod">
          <ac:chgData name="WIECZOREK Guillaume" userId="99d7c8b4-8197-4b7e-a9c3-94e1729ccbf3" providerId="ADAL" clId="{8514BAD1-8AD5-459D-9652-3698E3724B09}" dt="2023-03-08T16:44:15.556" v="1302" actId="478"/>
          <ac:spMkLst>
            <pc:docMk/>
            <pc:sldMk cId="2448211775" sldId="260"/>
            <ac:spMk id="37" creationId="{F433D149-F560-4BF0-C258-7A616FEB1FDF}"/>
          </ac:spMkLst>
        </pc:spChg>
        <pc:spChg chg="add del mod">
          <ac:chgData name="WIECZOREK Guillaume" userId="99d7c8b4-8197-4b7e-a9c3-94e1729ccbf3" providerId="ADAL" clId="{8514BAD1-8AD5-459D-9652-3698E3724B09}" dt="2023-03-08T16:44:15.995" v="1303" actId="478"/>
          <ac:spMkLst>
            <pc:docMk/>
            <pc:sldMk cId="2448211775" sldId="260"/>
            <ac:spMk id="38" creationId="{71860CC7-A7DF-3E2D-B9E7-F5BE91E2D980}"/>
          </ac:spMkLst>
        </pc:spChg>
        <pc:spChg chg="add del mod">
          <ac:chgData name="WIECZOREK Guillaume" userId="99d7c8b4-8197-4b7e-a9c3-94e1729ccbf3" providerId="ADAL" clId="{8514BAD1-8AD5-459D-9652-3698E3724B09}" dt="2023-03-08T16:44:16.975" v="1304" actId="478"/>
          <ac:spMkLst>
            <pc:docMk/>
            <pc:sldMk cId="2448211775" sldId="260"/>
            <ac:spMk id="39" creationId="{ADE87F94-E9C2-9932-1338-297C18794280}"/>
          </ac:spMkLst>
        </pc:spChg>
        <pc:spChg chg="add del mod">
          <ac:chgData name="WIECZOREK Guillaume" userId="99d7c8b4-8197-4b7e-a9c3-94e1729ccbf3" providerId="ADAL" clId="{8514BAD1-8AD5-459D-9652-3698E3724B09}" dt="2023-03-08T16:44:17.268" v="1305" actId="478"/>
          <ac:spMkLst>
            <pc:docMk/>
            <pc:sldMk cId="2448211775" sldId="260"/>
            <ac:spMk id="40" creationId="{85AE478F-2F3F-9486-8FC8-623CA0B5129D}"/>
          </ac:spMkLst>
        </pc:spChg>
        <pc:spChg chg="add mod">
          <ac:chgData name="WIECZOREK Guillaume" userId="99d7c8b4-8197-4b7e-a9c3-94e1729ccbf3" providerId="ADAL" clId="{8514BAD1-8AD5-459D-9652-3698E3724B09}" dt="2023-03-08T16:42:53.574" v="1256" actId="14100"/>
          <ac:spMkLst>
            <pc:docMk/>
            <pc:sldMk cId="2448211775" sldId="260"/>
            <ac:spMk id="41" creationId="{51789546-C67E-CEDB-FB7D-32A06746D7AA}"/>
          </ac:spMkLst>
        </pc:spChg>
        <pc:spChg chg="add mod">
          <ac:chgData name="WIECZOREK Guillaume" userId="99d7c8b4-8197-4b7e-a9c3-94e1729ccbf3" providerId="ADAL" clId="{8514BAD1-8AD5-459D-9652-3698E3724B09}" dt="2023-03-08T16:42:48.937" v="1254" actId="1037"/>
          <ac:spMkLst>
            <pc:docMk/>
            <pc:sldMk cId="2448211775" sldId="260"/>
            <ac:spMk id="42" creationId="{4820EFA3-3F60-6B10-36F8-99D599DC128E}"/>
          </ac:spMkLst>
        </pc:spChg>
        <pc:spChg chg="add mod ord">
          <ac:chgData name="WIECZOREK Guillaume" userId="99d7c8b4-8197-4b7e-a9c3-94e1729ccbf3" providerId="ADAL" clId="{8514BAD1-8AD5-459D-9652-3698E3724B09}" dt="2023-03-08T16:42:45.448" v="1253" actId="14100"/>
          <ac:spMkLst>
            <pc:docMk/>
            <pc:sldMk cId="2448211775" sldId="260"/>
            <ac:spMk id="43" creationId="{6BFB3215-8C57-97C3-3FEF-BEFBAC63CA6C}"/>
          </ac:spMkLst>
        </pc:spChg>
        <pc:spChg chg="add mod">
          <ac:chgData name="WIECZOREK Guillaume" userId="99d7c8b4-8197-4b7e-a9c3-94e1729ccbf3" providerId="ADAL" clId="{8514BAD1-8AD5-459D-9652-3698E3724B09}" dt="2023-03-08T16:42:40.721" v="1251" actId="1037"/>
          <ac:spMkLst>
            <pc:docMk/>
            <pc:sldMk cId="2448211775" sldId="260"/>
            <ac:spMk id="44" creationId="{02A7A716-2EB1-464A-DC51-F1803270374F}"/>
          </ac:spMkLst>
        </pc:spChg>
        <pc:spChg chg="add mod">
          <ac:chgData name="WIECZOREK Guillaume" userId="99d7c8b4-8197-4b7e-a9c3-94e1729ccbf3" providerId="ADAL" clId="{8514BAD1-8AD5-459D-9652-3698E3724B09}" dt="2023-03-08T16:42:31.627" v="1249" actId="1038"/>
          <ac:spMkLst>
            <pc:docMk/>
            <pc:sldMk cId="2448211775" sldId="260"/>
            <ac:spMk id="45" creationId="{A2D60B3B-7E19-A307-EAA4-E7FAC7362603}"/>
          </ac:spMkLst>
        </pc:spChg>
        <pc:spChg chg="add mod">
          <ac:chgData name="WIECZOREK Guillaume" userId="99d7c8b4-8197-4b7e-a9c3-94e1729ccbf3" providerId="ADAL" clId="{8514BAD1-8AD5-459D-9652-3698E3724B09}" dt="2023-03-08T16:42:35.526" v="1250" actId="14100"/>
          <ac:spMkLst>
            <pc:docMk/>
            <pc:sldMk cId="2448211775" sldId="260"/>
            <ac:spMk id="46" creationId="{30004A2A-EDF8-6DEA-2DC9-150CD661CAC2}"/>
          </ac:spMkLst>
        </pc:spChg>
        <pc:spChg chg="add mod">
          <ac:chgData name="WIECZOREK Guillaume" userId="99d7c8b4-8197-4b7e-a9c3-94e1729ccbf3" providerId="ADAL" clId="{8514BAD1-8AD5-459D-9652-3698E3724B09}" dt="2023-03-08T16:44:13.067" v="1301" actId="208"/>
          <ac:spMkLst>
            <pc:docMk/>
            <pc:sldMk cId="2448211775" sldId="260"/>
            <ac:spMk id="47" creationId="{5FBD9398-43DB-6C63-B376-19712499D2A3}"/>
          </ac:spMkLst>
        </pc:spChg>
        <pc:spChg chg="add mod">
          <ac:chgData name="WIECZOREK Guillaume" userId="99d7c8b4-8197-4b7e-a9c3-94e1729ccbf3" providerId="ADAL" clId="{8514BAD1-8AD5-459D-9652-3698E3724B09}" dt="2023-03-08T16:44:25.693" v="1309" actId="1035"/>
          <ac:spMkLst>
            <pc:docMk/>
            <pc:sldMk cId="2448211775" sldId="260"/>
            <ac:spMk id="48" creationId="{918B6A37-F27D-3B7D-BBB8-97F33886EAA4}"/>
          </ac:spMkLst>
        </pc:spChg>
        <pc:spChg chg="add mod">
          <ac:chgData name="WIECZOREK Guillaume" userId="99d7c8b4-8197-4b7e-a9c3-94e1729ccbf3" providerId="ADAL" clId="{8514BAD1-8AD5-459D-9652-3698E3724B09}" dt="2023-03-08T16:44:25.693" v="1309" actId="1035"/>
          <ac:spMkLst>
            <pc:docMk/>
            <pc:sldMk cId="2448211775" sldId="260"/>
            <ac:spMk id="49" creationId="{0D0AE391-109E-ACBD-407E-749668858901}"/>
          </ac:spMkLst>
        </pc:spChg>
        <pc:spChg chg="add mod">
          <ac:chgData name="WIECZOREK Guillaume" userId="99d7c8b4-8197-4b7e-a9c3-94e1729ccbf3" providerId="ADAL" clId="{8514BAD1-8AD5-459D-9652-3698E3724B09}" dt="2023-03-08T16:44:31.017" v="1311" actId="1076"/>
          <ac:spMkLst>
            <pc:docMk/>
            <pc:sldMk cId="2448211775" sldId="260"/>
            <ac:spMk id="50" creationId="{C93A2BA3-CAA2-B0AD-E661-FA116EB9A9FE}"/>
          </ac:spMkLst>
        </pc:spChg>
        <pc:spChg chg="add mod">
          <ac:chgData name="WIECZOREK Guillaume" userId="99d7c8b4-8197-4b7e-a9c3-94e1729ccbf3" providerId="ADAL" clId="{8514BAD1-8AD5-459D-9652-3698E3724B09}" dt="2023-03-08T16:44:31.017" v="1311" actId="1076"/>
          <ac:spMkLst>
            <pc:docMk/>
            <pc:sldMk cId="2448211775" sldId="260"/>
            <ac:spMk id="51" creationId="{39DE14EB-EBE3-0492-F47C-E423D21C0753}"/>
          </ac:spMkLst>
        </pc:spChg>
        <pc:cxnChg chg="add del mod">
          <ac:chgData name="WIECZOREK Guillaume" userId="99d7c8b4-8197-4b7e-a9c3-94e1729ccbf3" providerId="ADAL" clId="{8514BAD1-8AD5-459D-9652-3698E3724B09}" dt="2023-03-08T16:36:07.334" v="1127" actId="478"/>
          <ac:cxnSpMkLst>
            <pc:docMk/>
            <pc:sldMk cId="2448211775" sldId="260"/>
            <ac:cxnSpMk id="5" creationId="{6865D0CF-FA6D-EB5F-0CC0-92E3843BB1E0}"/>
          </ac:cxnSpMkLst>
        </pc:cxnChg>
        <pc:cxnChg chg="add mod">
          <ac:chgData name="WIECZOREK Guillaume" userId="99d7c8b4-8197-4b7e-a9c3-94e1729ccbf3" providerId="ADAL" clId="{8514BAD1-8AD5-459D-9652-3698E3724B09}" dt="2023-03-08T16:25:46.514" v="1042" actId="1036"/>
          <ac:cxnSpMkLst>
            <pc:docMk/>
            <pc:sldMk cId="2448211775" sldId="260"/>
            <ac:cxnSpMk id="6" creationId="{A7316211-E57A-CFEB-3973-866F03E7DEEC}"/>
          </ac:cxnSpMkLst>
        </pc:cxnChg>
        <pc:cxnChg chg="add del mod">
          <ac:chgData name="WIECZOREK Guillaume" userId="99d7c8b4-8197-4b7e-a9c3-94e1729ccbf3" providerId="ADAL" clId="{8514BAD1-8AD5-459D-9652-3698E3724B09}" dt="2023-03-08T16:36:14.897" v="1133" actId="478"/>
          <ac:cxnSpMkLst>
            <pc:docMk/>
            <pc:sldMk cId="2448211775" sldId="260"/>
            <ac:cxnSpMk id="9" creationId="{DE0543A1-DEA8-F8E6-25F9-8BC31036080B}"/>
          </ac:cxnSpMkLst>
        </pc:cxnChg>
        <pc:cxnChg chg="add mod">
          <ac:chgData name="WIECZOREK Guillaume" userId="99d7c8b4-8197-4b7e-a9c3-94e1729ccbf3" providerId="ADAL" clId="{8514BAD1-8AD5-459D-9652-3698E3724B09}" dt="2023-03-08T16:25:46.514" v="1042" actId="1036"/>
          <ac:cxnSpMkLst>
            <pc:docMk/>
            <pc:sldMk cId="2448211775" sldId="260"/>
            <ac:cxnSpMk id="10" creationId="{A3830209-95C0-CE36-778B-741548CB000C}"/>
          </ac:cxnSpMkLst>
        </pc:cxnChg>
        <pc:cxnChg chg="add del mod">
          <ac:chgData name="WIECZOREK Guillaume" userId="99d7c8b4-8197-4b7e-a9c3-94e1729ccbf3" providerId="ADAL" clId="{8514BAD1-8AD5-459D-9652-3698E3724B09}" dt="2023-03-08T16:23:05.942" v="970" actId="478"/>
          <ac:cxnSpMkLst>
            <pc:docMk/>
            <pc:sldMk cId="2448211775" sldId="260"/>
            <ac:cxnSpMk id="12" creationId="{F42B08F5-15FA-5D5E-41B6-BEA6DC7C8D41}"/>
          </ac:cxnSpMkLst>
        </pc:cxnChg>
        <pc:cxnChg chg="add del mod">
          <ac:chgData name="WIECZOREK Guillaume" userId="99d7c8b4-8197-4b7e-a9c3-94e1729ccbf3" providerId="ADAL" clId="{8514BAD1-8AD5-459D-9652-3698E3724B09}" dt="2023-03-08T16:36:22.980" v="1142" actId="478"/>
          <ac:cxnSpMkLst>
            <pc:docMk/>
            <pc:sldMk cId="2448211775" sldId="260"/>
            <ac:cxnSpMk id="13" creationId="{54D5E6D2-AF60-2C3A-7574-23785B517AE6}"/>
          </ac:cxnSpMkLst>
        </pc:cxnChg>
        <pc:cxnChg chg="add mod">
          <ac:chgData name="WIECZOREK Guillaume" userId="99d7c8b4-8197-4b7e-a9c3-94e1729ccbf3" providerId="ADAL" clId="{8514BAD1-8AD5-459D-9652-3698E3724B09}" dt="2023-03-08T16:25:46.514" v="1042" actId="1036"/>
          <ac:cxnSpMkLst>
            <pc:docMk/>
            <pc:sldMk cId="2448211775" sldId="260"/>
            <ac:cxnSpMk id="14" creationId="{A4F30FE8-847D-F629-0800-4A4EDD34E963}"/>
          </ac:cxnSpMkLst>
        </pc:cxnChg>
        <pc:cxnChg chg="add mod">
          <ac:chgData name="WIECZOREK Guillaume" userId="99d7c8b4-8197-4b7e-a9c3-94e1729ccbf3" providerId="ADAL" clId="{8514BAD1-8AD5-459D-9652-3698E3724B09}" dt="2023-03-08T16:34:11.575" v="1101" actId="1038"/>
          <ac:cxnSpMkLst>
            <pc:docMk/>
            <pc:sldMk cId="2448211775" sldId="260"/>
            <ac:cxnSpMk id="23" creationId="{D871D3A7-58E1-73A9-611A-3E8EBFA671C7}"/>
          </ac:cxnSpMkLst>
        </pc:cxnChg>
        <pc:cxnChg chg="add mod">
          <ac:chgData name="WIECZOREK Guillaume" userId="99d7c8b4-8197-4b7e-a9c3-94e1729ccbf3" providerId="ADAL" clId="{8514BAD1-8AD5-459D-9652-3698E3724B09}" dt="2023-03-08T16:34:43.138" v="1103" actId="1076"/>
          <ac:cxnSpMkLst>
            <pc:docMk/>
            <pc:sldMk cId="2448211775" sldId="260"/>
            <ac:cxnSpMk id="24" creationId="{351D9BC1-D216-C3B7-B020-65DC76E8BE73}"/>
          </ac:cxnSpMkLst>
        </pc:cxnChg>
        <pc:cxnChg chg="add mod">
          <ac:chgData name="WIECZOREK Guillaume" userId="99d7c8b4-8197-4b7e-a9c3-94e1729ccbf3" providerId="ADAL" clId="{8514BAD1-8AD5-459D-9652-3698E3724B09}" dt="2023-03-08T16:34:47.382" v="1105" actId="1076"/>
          <ac:cxnSpMkLst>
            <pc:docMk/>
            <pc:sldMk cId="2448211775" sldId="260"/>
            <ac:cxnSpMk id="25" creationId="{2AFE9D0F-9ED8-2B5E-B334-890905FB7BDA}"/>
          </ac:cxnSpMkLst>
        </pc:cxnChg>
        <pc:cxnChg chg="add mod">
          <ac:chgData name="WIECZOREK Guillaume" userId="99d7c8b4-8197-4b7e-a9c3-94e1729ccbf3" providerId="ADAL" clId="{8514BAD1-8AD5-459D-9652-3698E3724B09}" dt="2023-03-08T16:36:10.282" v="1130" actId="1036"/>
          <ac:cxnSpMkLst>
            <pc:docMk/>
            <pc:sldMk cId="2448211775" sldId="260"/>
            <ac:cxnSpMk id="30" creationId="{0A7444A4-9C7C-BF9B-065A-62642EAA918A}"/>
          </ac:cxnSpMkLst>
        </pc:cxnChg>
        <pc:cxnChg chg="add mod">
          <ac:chgData name="WIECZOREK Guillaume" userId="99d7c8b4-8197-4b7e-a9c3-94e1729ccbf3" providerId="ADAL" clId="{8514BAD1-8AD5-459D-9652-3698E3724B09}" dt="2023-03-08T16:36:19.332" v="1139" actId="1036"/>
          <ac:cxnSpMkLst>
            <pc:docMk/>
            <pc:sldMk cId="2448211775" sldId="260"/>
            <ac:cxnSpMk id="32" creationId="{CE46C1F8-0087-EB3D-CFA4-1A402E0F9C6F}"/>
          </ac:cxnSpMkLst>
        </pc:cxnChg>
        <pc:cxnChg chg="add mod">
          <ac:chgData name="WIECZOREK Guillaume" userId="99d7c8b4-8197-4b7e-a9c3-94e1729ccbf3" providerId="ADAL" clId="{8514BAD1-8AD5-459D-9652-3698E3724B09}" dt="2023-03-08T16:36:25.805" v="1148" actId="1036"/>
          <ac:cxnSpMkLst>
            <pc:docMk/>
            <pc:sldMk cId="2448211775" sldId="260"/>
            <ac:cxnSpMk id="33" creationId="{C4F71F29-876E-B662-5E7F-2E848BDB83BD}"/>
          </ac:cxnSpMkLst>
        </pc:cxnChg>
      </pc:sldChg>
      <pc:sldChg chg="addSp delSp modSp add mod modTransition setBg">
        <pc:chgData name="WIECZOREK Guillaume" userId="99d7c8b4-8197-4b7e-a9c3-94e1729ccbf3" providerId="ADAL" clId="{8514BAD1-8AD5-459D-9652-3698E3724B09}" dt="2023-03-09T08:15:01.082" v="2807"/>
        <pc:sldMkLst>
          <pc:docMk/>
          <pc:sldMk cId="2314349459" sldId="261"/>
        </pc:sldMkLst>
        <pc:spChg chg="del mod">
          <ac:chgData name="WIECZOREK Guillaume" userId="99d7c8b4-8197-4b7e-a9c3-94e1729ccbf3" providerId="ADAL" clId="{8514BAD1-8AD5-459D-9652-3698E3724B09}" dt="2023-03-08T17:41:33.404" v="2037" actId="478"/>
          <ac:spMkLst>
            <pc:docMk/>
            <pc:sldMk cId="2314349459" sldId="261"/>
            <ac:spMk id="2" creationId="{9D22B80E-39E7-4B07-D279-55228EF831C7}"/>
          </ac:spMkLst>
        </pc:spChg>
        <pc:spChg chg="del">
          <ac:chgData name="WIECZOREK Guillaume" userId="99d7c8b4-8197-4b7e-a9c3-94e1729ccbf3" providerId="ADAL" clId="{8514BAD1-8AD5-459D-9652-3698E3724B09}" dt="2023-03-08T17:41:05.146" v="2016" actId="478"/>
          <ac:spMkLst>
            <pc:docMk/>
            <pc:sldMk cId="2314349459" sldId="261"/>
            <ac:spMk id="3" creationId="{9AB118FC-8810-1888-B0B9-F731CC951CAB}"/>
          </ac:spMkLst>
        </pc:spChg>
        <pc:spChg chg="add del mod">
          <ac:chgData name="WIECZOREK Guillaume" userId="99d7c8b4-8197-4b7e-a9c3-94e1729ccbf3" providerId="ADAL" clId="{8514BAD1-8AD5-459D-9652-3698E3724B09}" dt="2023-03-08T17:41:08.513" v="2017" actId="478"/>
          <ac:spMkLst>
            <pc:docMk/>
            <pc:sldMk cId="2314349459" sldId="261"/>
            <ac:spMk id="5" creationId="{A56156ED-EE20-8789-F647-D0AFF09ADFB8}"/>
          </ac:spMkLst>
        </pc:spChg>
        <pc:spChg chg="add del mod">
          <ac:chgData name="WIECZOREK Guillaume" userId="99d7c8b4-8197-4b7e-a9c3-94e1729ccbf3" providerId="ADAL" clId="{8514BAD1-8AD5-459D-9652-3698E3724B09}" dt="2023-03-08T17:41:30.563" v="2036" actId="21"/>
          <ac:spMkLst>
            <pc:docMk/>
            <pc:sldMk cId="2314349459" sldId="261"/>
            <ac:spMk id="6" creationId="{9C8205E3-7191-3BCD-6EDE-FC42389614AB}"/>
          </ac:spMkLst>
        </pc:spChg>
        <pc:spChg chg="add del mod">
          <ac:chgData name="WIECZOREK Guillaume" userId="99d7c8b4-8197-4b7e-a9c3-94e1729ccbf3" providerId="ADAL" clId="{8514BAD1-8AD5-459D-9652-3698E3724B09}" dt="2023-03-08T17:41:38.309" v="2039" actId="478"/>
          <ac:spMkLst>
            <pc:docMk/>
            <pc:sldMk cId="2314349459" sldId="261"/>
            <ac:spMk id="8" creationId="{774858A6-5D2D-9D6E-C68B-5174CC274F31}"/>
          </ac:spMkLst>
        </pc:spChg>
        <pc:spChg chg="add mod">
          <ac:chgData name="WIECZOREK Guillaume" userId="99d7c8b4-8197-4b7e-a9c3-94e1729ccbf3" providerId="ADAL" clId="{8514BAD1-8AD5-459D-9652-3698E3724B09}" dt="2023-03-08T20:51:35.679" v="2231" actId="1076"/>
          <ac:spMkLst>
            <pc:docMk/>
            <pc:sldMk cId="2314349459" sldId="261"/>
            <ac:spMk id="9" creationId="{0B8001DF-5726-82B5-4AC1-EF36D229954A}"/>
          </ac:spMkLst>
        </pc:spChg>
        <pc:picChg chg="add del mod">
          <ac:chgData name="WIECZOREK Guillaume" userId="99d7c8b4-8197-4b7e-a9c3-94e1729ccbf3" providerId="ADAL" clId="{8514BAD1-8AD5-459D-9652-3698E3724B09}" dt="2023-03-08T20:47:19.317" v="2214" actId="478"/>
          <ac:picMkLst>
            <pc:docMk/>
            <pc:sldMk cId="2314349459" sldId="261"/>
            <ac:picMk id="2" creationId="{3E053626-4A27-7B5A-006A-1E7A00393114}"/>
          </ac:picMkLst>
        </pc:picChg>
        <pc:picChg chg="add del mod">
          <ac:chgData name="WIECZOREK Guillaume" userId="99d7c8b4-8197-4b7e-a9c3-94e1729ccbf3" providerId="ADAL" clId="{8514BAD1-8AD5-459D-9652-3698E3724B09}" dt="2023-03-08T20:47:19.317" v="2214" actId="478"/>
          <ac:picMkLst>
            <pc:docMk/>
            <pc:sldMk cId="2314349459" sldId="261"/>
            <ac:picMk id="3" creationId="{DED55624-14C2-EDA0-4222-9982A2323C08}"/>
          </ac:picMkLst>
        </pc:picChg>
        <pc:picChg chg="add del mod">
          <ac:chgData name="WIECZOREK Guillaume" userId="99d7c8b4-8197-4b7e-a9c3-94e1729ccbf3" providerId="ADAL" clId="{8514BAD1-8AD5-459D-9652-3698E3724B09}" dt="2023-03-08T20:47:19.317" v="2214" actId="478"/>
          <ac:picMkLst>
            <pc:docMk/>
            <pc:sldMk cId="2314349459" sldId="261"/>
            <ac:picMk id="4" creationId="{22F0489C-3E52-265B-6B07-F9D7BEEB77FE}"/>
          </ac:picMkLst>
        </pc:picChg>
        <pc:picChg chg="add del mod">
          <ac:chgData name="WIECZOREK Guillaume" userId="99d7c8b4-8197-4b7e-a9c3-94e1729ccbf3" providerId="ADAL" clId="{8514BAD1-8AD5-459D-9652-3698E3724B09}" dt="2023-03-08T20:47:17.799" v="2213" actId="478"/>
          <ac:picMkLst>
            <pc:docMk/>
            <pc:sldMk cId="2314349459" sldId="261"/>
            <ac:picMk id="5" creationId="{FFC38E39-3212-B21C-BE1A-50C000673E7A}"/>
          </ac:picMkLst>
        </pc:picChg>
        <pc:picChg chg="add del mod">
          <ac:chgData name="WIECZOREK Guillaume" userId="99d7c8b4-8197-4b7e-a9c3-94e1729ccbf3" providerId="ADAL" clId="{8514BAD1-8AD5-459D-9652-3698E3724B09}" dt="2023-03-08T20:47:17.799" v="2213" actId="478"/>
          <ac:picMkLst>
            <pc:docMk/>
            <pc:sldMk cId="2314349459" sldId="261"/>
            <ac:picMk id="6" creationId="{A48BE176-E5A6-EA74-E052-054B58E5DDEF}"/>
          </ac:picMkLst>
        </pc:picChg>
        <pc:picChg chg="add del mod">
          <ac:chgData name="WIECZOREK Guillaume" userId="99d7c8b4-8197-4b7e-a9c3-94e1729ccbf3" providerId="ADAL" clId="{8514BAD1-8AD5-459D-9652-3698E3724B09}" dt="2023-03-08T20:47:17.799" v="2213" actId="478"/>
          <ac:picMkLst>
            <pc:docMk/>
            <pc:sldMk cId="2314349459" sldId="261"/>
            <ac:picMk id="8" creationId="{DAAC6FA8-F5DF-0725-E04A-C272305A178D}"/>
          </ac:picMkLst>
        </pc:picChg>
        <pc:picChg chg="add del mod">
          <ac:chgData name="WIECZOREK Guillaume" userId="99d7c8b4-8197-4b7e-a9c3-94e1729ccbf3" providerId="ADAL" clId="{8514BAD1-8AD5-459D-9652-3698E3724B09}" dt="2023-03-08T20:47:17.799" v="2213" actId="478"/>
          <ac:picMkLst>
            <pc:docMk/>
            <pc:sldMk cId="2314349459" sldId="261"/>
            <ac:picMk id="10" creationId="{2E1BC9B8-20F9-3723-B495-6E2A1A03E220}"/>
          </ac:picMkLst>
        </pc:picChg>
        <pc:picChg chg="add mod ord">
          <ac:chgData name="WIECZOREK Guillaume" userId="99d7c8b4-8197-4b7e-a9c3-94e1729ccbf3" providerId="ADAL" clId="{8514BAD1-8AD5-459D-9652-3698E3724B09}" dt="2023-03-08T20:50:51.102" v="2225" actId="167"/>
          <ac:picMkLst>
            <pc:docMk/>
            <pc:sldMk cId="2314349459" sldId="261"/>
            <ac:picMk id="14" creationId="{96CB6A9C-FB50-B164-89AF-6D4A82527B5B}"/>
          </ac:picMkLst>
        </pc:picChg>
        <pc:picChg chg="del mod">
          <ac:chgData name="WIECZOREK Guillaume" userId="99d7c8b4-8197-4b7e-a9c3-94e1729ccbf3" providerId="ADAL" clId="{8514BAD1-8AD5-459D-9652-3698E3724B09}" dt="2023-03-08T20:43:20.365" v="2184" actId="478"/>
          <ac:picMkLst>
            <pc:docMk/>
            <pc:sldMk cId="2314349459" sldId="261"/>
            <ac:picMk id="34" creationId="{233CE000-1833-75EA-B1D2-140BFA16234B}"/>
          </ac:picMkLst>
        </pc:picChg>
        <pc:picChg chg="add del mod">
          <ac:chgData name="WIECZOREK Guillaume" userId="99d7c8b4-8197-4b7e-a9c3-94e1729ccbf3" providerId="ADAL" clId="{8514BAD1-8AD5-459D-9652-3698E3724B09}" dt="2023-03-08T20:43:20.365" v="2184" actId="478"/>
          <ac:picMkLst>
            <pc:docMk/>
            <pc:sldMk cId="2314349459" sldId="261"/>
            <ac:picMk id="1026" creationId="{F29885F9-5F4D-2B98-4631-9974C6AA61FA}"/>
          </ac:picMkLst>
        </pc:picChg>
        <pc:picChg chg="add del mod">
          <ac:chgData name="WIECZOREK Guillaume" userId="99d7c8b4-8197-4b7e-a9c3-94e1729ccbf3" providerId="ADAL" clId="{8514BAD1-8AD5-459D-9652-3698E3724B09}" dt="2023-03-08T20:44:01.379" v="2190" actId="478"/>
          <ac:picMkLst>
            <pc:docMk/>
            <pc:sldMk cId="2314349459" sldId="261"/>
            <ac:picMk id="1028" creationId="{A2711F52-2F53-047A-9D34-A3B94314B22F}"/>
          </ac:picMkLst>
        </pc:picChg>
        <pc:picChg chg="add del mod">
          <ac:chgData name="WIECZOREK Guillaume" userId="99d7c8b4-8197-4b7e-a9c3-94e1729ccbf3" providerId="ADAL" clId="{8514BAD1-8AD5-459D-9652-3698E3724B09}" dt="2023-03-08T20:45:22.816" v="2196" actId="478"/>
          <ac:picMkLst>
            <pc:docMk/>
            <pc:sldMk cId="2314349459" sldId="261"/>
            <ac:picMk id="1030" creationId="{63D99BA5-5BD9-D6A9-F65A-6B26EC5B9224}"/>
          </ac:picMkLst>
        </pc:picChg>
        <pc:picChg chg="add del mod">
          <ac:chgData name="WIECZOREK Guillaume" userId="99d7c8b4-8197-4b7e-a9c3-94e1729ccbf3" providerId="ADAL" clId="{8514BAD1-8AD5-459D-9652-3698E3724B09}" dt="2023-03-08T20:47:19.317" v="2214" actId="478"/>
          <ac:picMkLst>
            <pc:docMk/>
            <pc:sldMk cId="2314349459" sldId="261"/>
            <ac:picMk id="1032" creationId="{2BFEA0E5-E379-BC47-F268-3E87860BF07E}"/>
          </ac:picMkLst>
        </pc:picChg>
        <pc:picChg chg="add mod">
          <ac:chgData name="WIECZOREK Guillaume" userId="99d7c8b4-8197-4b7e-a9c3-94e1729ccbf3" providerId="ADAL" clId="{8514BAD1-8AD5-459D-9652-3698E3724B09}" dt="2023-03-08T20:51:13.285" v="2229" actId="1076"/>
          <ac:picMkLst>
            <pc:docMk/>
            <pc:sldMk cId="2314349459" sldId="261"/>
            <ac:picMk id="1034" creationId="{266D14D7-813D-168B-02E5-BAAF20B2E0E3}"/>
          </ac:picMkLst>
        </pc:picChg>
      </pc:sldChg>
      <pc:sldChg chg="add del">
        <pc:chgData name="WIECZOREK Guillaume" userId="99d7c8b4-8197-4b7e-a9c3-94e1729ccbf3" providerId="ADAL" clId="{8514BAD1-8AD5-459D-9652-3698E3724B09}" dt="2023-03-08T17:43:01.459" v="2042" actId="47"/>
        <pc:sldMkLst>
          <pc:docMk/>
          <pc:sldMk cId="597093348" sldId="262"/>
        </pc:sldMkLst>
      </pc:sldChg>
      <pc:sldChg chg="addSp delSp modSp add mod modTransition delAnim modAnim">
        <pc:chgData name="WIECZOREK Guillaume" userId="99d7c8b4-8197-4b7e-a9c3-94e1729ccbf3" providerId="ADAL" clId="{8514BAD1-8AD5-459D-9652-3698E3724B09}" dt="2023-03-09T08:11:57.095" v="2803" actId="478"/>
        <pc:sldMkLst>
          <pc:docMk/>
          <pc:sldMk cId="1178529997" sldId="262"/>
        </pc:sldMkLst>
        <pc:spChg chg="del">
          <ac:chgData name="WIECZOREK Guillaume" userId="99d7c8b4-8197-4b7e-a9c3-94e1729ccbf3" providerId="ADAL" clId="{8514BAD1-8AD5-459D-9652-3698E3724B09}" dt="2023-03-08T17:44:28.752" v="2057" actId="478"/>
          <ac:spMkLst>
            <pc:docMk/>
            <pc:sldMk cId="1178529997" sldId="262"/>
            <ac:spMk id="2" creationId="{125D92F4-3F05-7F53-EAEE-B7279847C6C1}"/>
          </ac:spMkLst>
        </pc:spChg>
        <pc:spChg chg="del">
          <ac:chgData name="WIECZOREK Guillaume" userId="99d7c8b4-8197-4b7e-a9c3-94e1729ccbf3" providerId="ADAL" clId="{8514BAD1-8AD5-459D-9652-3698E3724B09}" dt="2023-03-09T08:11:53.292" v="2802" actId="478"/>
          <ac:spMkLst>
            <pc:docMk/>
            <pc:sldMk cId="1178529997" sldId="262"/>
            <ac:spMk id="3" creationId="{9AB118FC-8810-1888-B0B9-F731CC951CAB}"/>
          </ac:spMkLst>
        </pc:spChg>
        <pc:spChg chg="del">
          <ac:chgData name="WIECZOREK Guillaume" userId="99d7c8b4-8197-4b7e-a9c3-94e1729ccbf3" providerId="ADAL" clId="{8514BAD1-8AD5-459D-9652-3698E3724B09}" dt="2023-03-08T17:44:28.752" v="2057" actId="478"/>
          <ac:spMkLst>
            <pc:docMk/>
            <pc:sldMk cId="1178529997" sldId="262"/>
            <ac:spMk id="5" creationId="{258A71CB-73F5-AADE-11ED-18A159A4A6D4}"/>
          </ac:spMkLst>
        </pc:spChg>
        <pc:spChg chg="add del mod">
          <ac:chgData name="WIECZOREK Guillaume" userId="99d7c8b4-8197-4b7e-a9c3-94e1729ccbf3" providerId="ADAL" clId="{8514BAD1-8AD5-459D-9652-3698E3724B09}" dt="2023-03-09T08:11:57.095" v="2803" actId="478"/>
          <ac:spMkLst>
            <pc:docMk/>
            <pc:sldMk cId="1178529997" sldId="262"/>
            <ac:spMk id="5" creationId="{9E07AF1B-C548-9D38-F486-A4FBADC89A39}"/>
          </ac:spMkLst>
        </pc:spChg>
        <pc:spChg chg="mod">
          <ac:chgData name="WIECZOREK Guillaume" userId="99d7c8b4-8197-4b7e-a9c3-94e1729ccbf3" providerId="ADAL" clId="{8514BAD1-8AD5-459D-9652-3698E3724B09}" dt="2023-03-08T17:47:51.933" v="2126" actId="1076"/>
          <ac:spMkLst>
            <pc:docMk/>
            <pc:sldMk cId="1178529997" sldId="262"/>
            <ac:spMk id="7" creationId="{A5A1F525-2F46-CE43-D2A7-CC288786265B}"/>
          </ac:spMkLst>
        </pc:spChg>
        <pc:spChg chg="mod">
          <ac:chgData name="WIECZOREK Guillaume" userId="99d7c8b4-8197-4b7e-a9c3-94e1729ccbf3" providerId="ADAL" clId="{8514BAD1-8AD5-459D-9652-3698E3724B09}" dt="2023-03-08T17:47:59.380" v="2130" actId="1076"/>
          <ac:spMkLst>
            <pc:docMk/>
            <pc:sldMk cId="1178529997" sldId="262"/>
            <ac:spMk id="8" creationId="{C8FAC5E0-292F-DC1D-E984-FFA102ACEECE}"/>
          </ac:spMkLst>
        </pc:spChg>
        <pc:spChg chg="del">
          <ac:chgData name="WIECZOREK Guillaume" userId="99d7c8b4-8197-4b7e-a9c3-94e1729ccbf3" providerId="ADAL" clId="{8514BAD1-8AD5-459D-9652-3698E3724B09}" dt="2023-03-08T17:44:28.752" v="2057" actId="478"/>
          <ac:spMkLst>
            <pc:docMk/>
            <pc:sldMk cId="1178529997" sldId="262"/>
            <ac:spMk id="9" creationId="{D5C1253E-E46B-E24A-1953-A2D634770866}"/>
          </ac:spMkLst>
        </pc:spChg>
        <pc:spChg chg="del">
          <ac:chgData name="WIECZOREK Guillaume" userId="99d7c8b4-8197-4b7e-a9c3-94e1729ccbf3" providerId="ADAL" clId="{8514BAD1-8AD5-459D-9652-3698E3724B09}" dt="2023-03-08T17:44:28.752" v="2057" actId="478"/>
          <ac:spMkLst>
            <pc:docMk/>
            <pc:sldMk cId="1178529997" sldId="262"/>
            <ac:spMk id="10" creationId="{39CB2972-D827-90E7-1555-3B0D2A56A074}"/>
          </ac:spMkLst>
        </pc:spChg>
        <pc:spChg chg="del">
          <ac:chgData name="WIECZOREK Guillaume" userId="99d7c8b4-8197-4b7e-a9c3-94e1729ccbf3" providerId="ADAL" clId="{8514BAD1-8AD5-459D-9652-3698E3724B09}" dt="2023-03-08T17:44:28.752" v="2057" actId="478"/>
          <ac:spMkLst>
            <pc:docMk/>
            <pc:sldMk cId="1178529997" sldId="262"/>
            <ac:spMk id="11" creationId="{D3EE4096-440A-8629-6856-E2877A98C764}"/>
          </ac:spMkLst>
        </pc:spChg>
        <pc:spChg chg="del">
          <ac:chgData name="WIECZOREK Guillaume" userId="99d7c8b4-8197-4b7e-a9c3-94e1729ccbf3" providerId="ADAL" clId="{8514BAD1-8AD5-459D-9652-3698E3724B09}" dt="2023-03-08T17:44:28.752" v="2057" actId="478"/>
          <ac:spMkLst>
            <pc:docMk/>
            <pc:sldMk cId="1178529997" sldId="262"/>
            <ac:spMk id="12" creationId="{0C127D1E-CDA3-34F7-D002-12A4D6BBD08C}"/>
          </ac:spMkLst>
        </pc:spChg>
        <pc:spChg chg="del">
          <ac:chgData name="WIECZOREK Guillaume" userId="99d7c8b4-8197-4b7e-a9c3-94e1729ccbf3" providerId="ADAL" clId="{8514BAD1-8AD5-459D-9652-3698E3724B09}" dt="2023-03-08T17:43:32.611" v="2054" actId="478"/>
          <ac:spMkLst>
            <pc:docMk/>
            <pc:sldMk cId="1178529997" sldId="262"/>
            <ac:spMk id="13" creationId="{3B72EF2B-CA9F-96BF-225D-91CF9ABC0C19}"/>
          </ac:spMkLst>
        </pc:spChg>
        <pc:spChg chg="del mod">
          <ac:chgData name="WIECZOREK Guillaume" userId="99d7c8b4-8197-4b7e-a9c3-94e1729ccbf3" providerId="ADAL" clId="{8514BAD1-8AD5-459D-9652-3698E3724B09}" dt="2023-03-08T17:43:23.786" v="2050" actId="478"/>
          <ac:spMkLst>
            <pc:docMk/>
            <pc:sldMk cId="1178529997" sldId="262"/>
            <ac:spMk id="14" creationId="{01312C11-6646-5FFA-DB91-9247D5FA77C4}"/>
          </ac:spMkLst>
        </pc:spChg>
        <pc:spChg chg="del mod">
          <ac:chgData name="WIECZOREK Guillaume" userId="99d7c8b4-8197-4b7e-a9c3-94e1729ccbf3" providerId="ADAL" clId="{8514BAD1-8AD5-459D-9652-3698E3724B09}" dt="2023-03-08T17:43:25.070" v="2051" actId="478"/>
          <ac:spMkLst>
            <pc:docMk/>
            <pc:sldMk cId="1178529997" sldId="262"/>
            <ac:spMk id="15" creationId="{DD9D1327-E5D8-26DB-C06F-870EC33EFF26}"/>
          </ac:spMkLst>
        </pc:spChg>
        <pc:spChg chg="del">
          <ac:chgData name="WIECZOREK Guillaume" userId="99d7c8b4-8197-4b7e-a9c3-94e1729ccbf3" providerId="ADAL" clId="{8514BAD1-8AD5-459D-9652-3698E3724B09}" dt="2023-03-08T17:43:32.611" v="2054" actId="478"/>
          <ac:spMkLst>
            <pc:docMk/>
            <pc:sldMk cId="1178529997" sldId="262"/>
            <ac:spMk id="16" creationId="{40E66369-7345-714C-6140-89CD0BB1E6DF}"/>
          </ac:spMkLst>
        </pc:spChg>
        <pc:spChg chg="del">
          <ac:chgData name="WIECZOREK Guillaume" userId="99d7c8b4-8197-4b7e-a9c3-94e1729ccbf3" providerId="ADAL" clId="{8514BAD1-8AD5-459D-9652-3698E3724B09}" dt="2023-03-08T17:43:34.436" v="2056" actId="478"/>
          <ac:spMkLst>
            <pc:docMk/>
            <pc:sldMk cId="1178529997" sldId="262"/>
            <ac:spMk id="17" creationId="{F441E06C-158E-0C2C-2FDD-3EF7320CCEE4}"/>
          </ac:spMkLst>
        </pc:spChg>
        <pc:spChg chg="del">
          <ac:chgData name="WIECZOREK Guillaume" userId="99d7c8b4-8197-4b7e-a9c3-94e1729ccbf3" providerId="ADAL" clId="{8514BAD1-8AD5-459D-9652-3698E3724B09}" dt="2023-03-08T17:43:32.611" v="2054" actId="478"/>
          <ac:spMkLst>
            <pc:docMk/>
            <pc:sldMk cId="1178529997" sldId="262"/>
            <ac:spMk id="18" creationId="{4FD810A6-2A80-1F3D-1DFC-91795D15CD4F}"/>
          </ac:spMkLst>
        </pc:spChg>
        <pc:spChg chg="del">
          <ac:chgData name="WIECZOREK Guillaume" userId="99d7c8b4-8197-4b7e-a9c3-94e1729ccbf3" providerId="ADAL" clId="{8514BAD1-8AD5-459D-9652-3698E3724B09}" dt="2023-03-08T17:43:32.611" v="2054" actId="478"/>
          <ac:spMkLst>
            <pc:docMk/>
            <pc:sldMk cId="1178529997" sldId="262"/>
            <ac:spMk id="19" creationId="{85B41F32-F20F-1295-D4F2-8A7444A0FA15}"/>
          </ac:spMkLst>
        </pc:spChg>
        <pc:spChg chg="del">
          <ac:chgData name="WIECZOREK Guillaume" userId="99d7c8b4-8197-4b7e-a9c3-94e1729ccbf3" providerId="ADAL" clId="{8514BAD1-8AD5-459D-9652-3698E3724B09}" dt="2023-03-08T17:43:32.611" v="2054" actId="478"/>
          <ac:spMkLst>
            <pc:docMk/>
            <pc:sldMk cId="1178529997" sldId="262"/>
            <ac:spMk id="20" creationId="{0C4C44D1-082E-D17F-E033-79F9482C829C}"/>
          </ac:spMkLst>
        </pc:spChg>
        <pc:spChg chg="del">
          <ac:chgData name="WIECZOREK Guillaume" userId="99d7c8b4-8197-4b7e-a9c3-94e1729ccbf3" providerId="ADAL" clId="{8514BAD1-8AD5-459D-9652-3698E3724B09}" dt="2023-03-08T17:43:32.611" v="2054" actId="478"/>
          <ac:spMkLst>
            <pc:docMk/>
            <pc:sldMk cId="1178529997" sldId="262"/>
            <ac:spMk id="22" creationId="{3CFD6A53-1782-2F98-15AF-0D0546049478}"/>
          </ac:spMkLst>
        </pc:spChg>
        <pc:spChg chg="del">
          <ac:chgData name="WIECZOREK Guillaume" userId="99d7c8b4-8197-4b7e-a9c3-94e1729ccbf3" providerId="ADAL" clId="{8514BAD1-8AD5-459D-9652-3698E3724B09}" dt="2023-03-08T17:43:33.942" v="2055" actId="478"/>
          <ac:spMkLst>
            <pc:docMk/>
            <pc:sldMk cId="1178529997" sldId="262"/>
            <ac:spMk id="23" creationId="{149AABEE-845D-B2CB-0AC3-6498A1E4F790}"/>
          </ac:spMkLst>
        </pc:spChg>
        <pc:spChg chg="del">
          <ac:chgData name="WIECZOREK Guillaume" userId="99d7c8b4-8197-4b7e-a9c3-94e1729ccbf3" providerId="ADAL" clId="{8514BAD1-8AD5-459D-9652-3698E3724B09}" dt="2023-03-08T17:43:32.611" v="2054" actId="478"/>
          <ac:spMkLst>
            <pc:docMk/>
            <pc:sldMk cId="1178529997" sldId="262"/>
            <ac:spMk id="24" creationId="{77C4E4F6-2B49-1267-6AA4-C1F7E575AC8E}"/>
          </ac:spMkLst>
        </pc:spChg>
        <pc:spChg chg="del">
          <ac:chgData name="WIECZOREK Guillaume" userId="99d7c8b4-8197-4b7e-a9c3-94e1729ccbf3" providerId="ADAL" clId="{8514BAD1-8AD5-459D-9652-3698E3724B09}" dt="2023-03-08T17:43:32.611" v="2054" actId="478"/>
          <ac:spMkLst>
            <pc:docMk/>
            <pc:sldMk cId="1178529997" sldId="262"/>
            <ac:spMk id="25" creationId="{855B2F05-5095-91B0-A88F-44CE95E637BF}"/>
          </ac:spMkLst>
        </pc:spChg>
        <pc:spChg chg="del">
          <ac:chgData name="WIECZOREK Guillaume" userId="99d7c8b4-8197-4b7e-a9c3-94e1729ccbf3" providerId="ADAL" clId="{8514BAD1-8AD5-459D-9652-3698E3724B09}" dt="2023-03-08T17:43:32.611" v="2054" actId="478"/>
          <ac:spMkLst>
            <pc:docMk/>
            <pc:sldMk cId="1178529997" sldId="262"/>
            <ac:spMk id="26" creationId="{CD5E1BC0-F615-3D4E-3A11-A95E59745967}"/>
          </ac:spMkLst>
        </pc:spChg>
        <pc:spChg chg="add del mod">
          <ac:chgData name="WIECZOREK Guillaume" userId="99d7c8b4-8197-4b7e-a9c3-94e1729ccbf3" providerId="ADAL" clId="{8514BAD1-8AD5-459D-9652-3698E3724B09}" dt="2023-03-08T21:10:08.543" v="2232" actId="478"/>
          <ac:spMkLst>
            <pc:docMk/>
            <pc:sldMk cId="1178529997" sldId="262"/>
            <ac:spMk id="29" creationId="{81600CBE-C702-3ABC-9428-8825EB6442B8}"/>
          </ac:spMkLst>
        </pc:spChg>
        <pc:picChg chg="add mod">
          <ac:chgData name="WIECZOREK Guillaume" userId="99d7c8b4-8197-4b7e-a9c3-94e1729ccbf3" providerId="ADAL" clId="{8514BAD1-8AD5-459D-9652-3698E3724B09}" dt="2023-03-08T21:10:33.137" v="2240" actId="1076"/>
          <ac:picMkLst>
            <pc:docMk/>
            <pc:sldMk cId="1178529997" sldId="262"/>
            <ac:picMk id="4" creationId="{374ED954-CFFE-09B3-2BE9-7314E725B104}"/>
          </ac:picMkLst>
        </pc:picChg>
        <pc:picChg chg="add mod">
          <ac:chgData name="WIECZOREK Guillaume" userId="99d7c8b4-8197-4b7e-a9c3-94e1729ccbf3" providerId="ADAL" clId="{8514BAD1-8AD5-459D-9652-3698E3724B09}" dt="2023-03-08T21:14:05.875" v="2245" actId="1076"/>
          <ac:picMkLst>
            <pc:docMk/>
            <pc:sldMk cId="1178529997" sldId="262"/>
            <ac:picMk id="9" creationId="{24825B01-2C9B-EFD9-FA1A-1961BC59D208}"/>
          </ac:picMkLst>
        </pc:picChg>
        <pc:picChg chg="add mod">
          <ac:chgData name="WIECZOREK Guillaume" userId="99d7c8b4-8197-4b7e-a9c3-94e1729ccbf3" providerId="ADAL" clId="{8514BAD1-8AD5-459D-9652-3698E3724B09}" dt="2023-03-08T21:14:48.122" v="2248" actId="1076"/>
          <ac:picMkLst>
            <pc:docMk/>
            <pc:sldMk cId="1178529997" sldId="262"/>
            <ac:picMk id="11" creationId="{4985220E-6481-E849-BFF3-549246E17504}"/>
          </ac:picMkLst>
        </pc:picChg>
        <pc:picChg chg="add del mod">
          <ac:chgData name="WIECZOREK Guillaume" userId="99d7c8b4-8197-4b7e-a9c3-94e1729ccbf3" providerId="ADAL" clId="{8514BAD1-8AD5-459D-9652-3698E3724B09}" dt="2023-03-08T21:10:09.082" v="2233" actId="478"/>
          <ac:picMkLst>
            <pc:docMk/>
            <pc:sldMk cId="1178529997" sldId="262"/>
            <ac:picMk id="28" creationId="{1A0D41AD-97B3-087F-D764-BE0BF7613D0E}"/>
          </ac:picMkLst>
        </pc:picChg>
        <pc:picChg chg="add del mod">
          <ac:chgData name="WIECZOREK Guillaume" userId="99d7c8b4-8197-4b7e-a9c3-94e1729ccbf3" providerId="ADAL" clId="{8514BAD1-8AD5-459D-9652-3698E3724B09}" dt="2023-03-08T21:13:35.556" v="2242" actId="478"/>
          <ac:picMkLst>
            <pc:docMk/>
            <pc:sldMk cId="1178529997" sldId="262"/>
            <ac:picMk id="31" creationId="{29E99A76-62C4-8CF4-CC9F-37743845FB87}"/>
          </ac:picMkLst>
        </pc:picChg>
        <pc:picChg chg="add del mod">
          <ac:chgData name="WIECZOREK Guillaume" userId="99d7c8b4-8197-4b7e-a9c3-94e1729ccbf3" providerId="ADAL" clId="{8514BAD1-8AD5-459D-9652-3698E3724B09}" dt="2023-03-08T21:13:33.582" v="2241" actId="478"/>
          <ac:picMkLst>
            <pc:docMk/>
            <pc:sldMk cId="1178529997" sldId="262"/>
            <ac:picMk id="33" creationId="{50F26282-2D6A-7A40-122E-A48FC3114F15}"/>
          </ac:picMkLst>
        </pc:picChg>
        <pc:cxnChg chg="add mod">
          <ac:chgData name="WIECZOREK Guillaume" userId="99d7c8b4-8197-4b7e-a9c3-94e1729ccbf3" providerId="ADAL" clId="{8514BAD1-8AD5-459D-9652-3698E3724B09}" dt="2023-03-08T17:47:29.510" v="2109" actId="1076"/>
          <ac:cxnSpMkLst>
            <pc:docMk/>
            <pc:sldMk cId="1178529997" sldId="262"/>
            <ac:cxnSpMk id="21" creationId="{A56E151D-81CD-4D7C-05CC-FDC6C2EC13BC}"/>
          </ac:cxnSpMkLst>
        </pc:cxnChg>
      </pc:sldChg>
    </pc:docChg>
  </pc:docChgLst>
  <pc:docChgLst>
    <pc:chgData name="WIECZOREK Guillaume" userId="S::wieczorek@et.esiea.fr::99d7c8b4-8197-4b7e-a9c3-94e1729ccbf3" providerId="AD" clId="Web-{E2A12CE6-EA5B-4487-9572-B7DE2AA626B6}"/>
    <pc:docChg chg="modSld">
      <pc:chgData name="WIECZOREK Guillaume" userId="S::wieczorek@et.esiea.fr::99d7c8b4-8197-4b7e-a9c3-94e1729ccbf3" providerId="AD" clId="Web-{E2A12CE6-EA5B-4487-9572-B7DE2AA626B6}" dt="2023-03-08T20:41:44.075" v="64" actId="1076"/>
      <pc:docMkLst>
        <pc:docMk/>
      </pc:docMkLst>
      <pc:sldChg chg="modSp">
        <pc:chgData name="WIECZOREK Guillaume" userId="S::wieczorek@et.esiea.fr::99d7c8b4-8197-4b7e-a9c3-94e1729ccbf3" providerId="AD" clId="Web-{E2A12CE6-EA5B-4487-9572-B7DE2AA626B6}" dt="2023-03-08T20:41:44.075" v="64" actId="1076"/>
        <pc:sldMkLst>
          <pc:docMk/>
          <pc:sldMk cId="2620592233" sldId="256"/>
        </pc:sldMkLst>
        <pc:spChg chg="mod">
          <ac:chgData name="WIECZOREK Guillaume" userId="S::wieczorek@et.esiea.fr::99d7c8b4-8197-4b7e-a9c3-94e1729ccbf3" providerId="AD" clId="Web-{E2A12CE6-EA5B-4487-9572-B7DE2AA626B6}" dt="2023-03-08T20:22:14.553" v="1" actId="20577"/>
          <ac:spMkLst>
            <pc:docMk/>
            <pc:sldMk cId="2620592233" sldId="256"/>
            <ac:spMk id="2" creationId="{AEB79459-7354-3114-708F-49A6D17990EE}"/>
          </ac:spMkLst>
        </pc:spChg>
        <pc:spChg chg="mod">
          <ac:chgData name="WIECZOREK Guillaume" userId="S::wieczorek@et.esiea.fr::99d7c8b4-8197-4b7e-a9c3-94e1729ccbf3" providerId="AD" clId="Web-{E2A12CE6-EA5B-4487-9572-B7DE2AA626B6}" dt="2023-03-08T20:40:44.807" v="58" actId="20577"/>
          <ac:spMkLst>
            <pc:docMk/>
            <pc:sldMk cId="2620592233" sldId="256"/>
            <ac:spMk id="3" creationId="{50C0F7F0-1DEB-4E78-6845-BB7970285030}"/>
          </ac:spMkLst>
        </pc:spChg>
        <pc:spChg chg="mod">
          <ac:chgData name="WIECZOREK Guillaume" userId="S::wieczorek@et.esiea.fr::99d7c8b4-8197-4b7e-a9c3-94e1729ccbf3" providerId="AD" clId="Web-{E2A12CE6-EA5B-4487-9572-B7DE2AA626B6}" dt="2023-03-08T20:41:44.075" v="64" actId="1076"/>
          <ac:spMkLst>
            <pc:docMk/>
            <pc:sldMk cId="2620592233" sldId="256"/>
            <ac:spMk id="5" creationId="{2B7F112A-C2F4-D1EF-A43D-141C6E3778B6}"/>
          </ac:spMkLst>
        </pc:spChg>
        <pc:spChg chg="mod">
          <ac:chgData name="WIECZOREK Guillaume" userId="S::wieczorek@et.esiea.fr::99d7c8b4-8197-4b7e-a9c3-94e1729ccbf3" providerId="AD" clId="Web-{E2A12CE6-EA5B-4487-9572-B7DE2AA626B6}" dt="2023-03-08T20:40:58.698" v="61" actId="1076"/>
          <ac:spMkLst>
            <pc:docMk/>
            <pc:sldMk cId="2620592233" sldId="256"/>
            <ac:spMk id="8" creationId="{32554B1A-42C9-F682-7684-339B2E974598}"/>
          </ac:spMkLst>
        </pc:spChg>
        <pc:spChg chg="mod">
          <ac:chgData name="WIECZOREK Guillaume" userId="S::wieczorek@et.esiea.fr::99d7c8b4-8197-4b7e-a9c3-94e1729ccbf3" providerId="AD" clId="Web-{E2A12CE6-EA5B-4487-9572-B7DE2AA626B6}" dt="2023-03-08T20:40:56.230" v="60" actId="1076"/>
          <ac:spMkLst>
            <pc:docMk/>
            <pc:sldMk cId="2620592233" sldId="256"/>
            <ac:spMk id="10" creationId="{8E66F821-8D8B-928B-E7EF-3393BB9FB5A1}"/>
          </ac:spMkLst>
        </pc:spChg>
      </pc:sldChg>
      <pc:sldChg chg="modSp">
        <pc:chgData name="WIECZOREK Guillaume" userId="S::wieczorek@et.esiea.fr::99d7c8b4-8197-4b7e-a9c3-94e1729ccbf3" providerId="AD" clId="Web-{E2A12CE6-EA5B-4487-9572-B7DE2AA626B6}" dt="2023-03-08T20:29:53.098" v="11" actId="20577"/>
        <pc:sldMkLst>
          <pc:docMk/>
          <pc:sldMk cId="2345104308" sldId="259"/>
        </pc:sldMkLst>
        <pc:spChg chg="mod">
          <ac:chgData name="WIECZOREK Guillaume" userId="S::wieczorek@et.esiea.fr::99d7c8b4-8197-4b7e-a9c3-94e1729ccbf3" providerId="AD" clId="Web-{E2A12CE6-EA5B-4487-9572-B7DE2AA626B6}" dt="2023-03-08T20:29:53.098" v="11" actId="20577"/>
          <ac:spMkLst>
            <pc:docMk/>
            <pc:sldMk cId="2345104308" sldId="259"/>
            <ac:spMk id="15" creationId="{DD9D1327-E5D8-26DB-C06F-870EC33EFF26}"/>
          </ac:spMkLst>
        </pc:spChg>
      </pc:sldChg>
      <pc:sldChg chg="addSp delSp modSp">
        <pc:chgData name="WIECZOREK Guillaume" userId="S::wieczorek@et.esiea.fr::99d7c8b4-8197-4b7e-a9c3-94e1729ccbf3" providerId="AD" clId="Web-{E2A12CE6-EA5B-4487-9572-B7DE2AA626B6}" dt="2023-03-08T20:38:51.429" v="48" actId="1076"/>
        <pc:sldMkLst>
          <pc:docMk/>
          <pc:sldMk cId="2314349459" sldId="261"/>
        </pc:sldMkLst>
        <pc:picChg chg="add del mod">
          <ac:chgData name="WIECZOREK Guillaume" userId="S::wieczorek@et.esiea.fr::99d7c8b4-8197-4b7e-a9c3-94e1729ccbf3" providerId="AD" clId="Web-{E2A12CE6-EA5B-4487-9572-B7DE2AA626B6}" dt="2023-03-08T20:31:50.540" v="15"/>
          <ac:picMkLst>
            <pc:docMk/>
            <pc:sldMk cId="2314349459" sldId="261"/>
            <ac:picMk id="2" creationId="{5149EFE0-6AB4-26F9-BBB4-4AEC8799774A}"/>
          </ac:picMkLst>
        </pc:picChg>
        <pc:picChg chg="add del mod">
          <ac:chgData name="WIECZOREK Guillaume" userId="S::wieczorek@et.esiea.fr::99d7c8b4-8197-4b7e-a9c3-94e1729ccbf3" providerId="AD" clId="Web-{E2A12CE6-EA5B-4487-9572-B7DE2AA626B6}" dt="2023-03-08T20:31:56.649" v="17"/>
          <ac:picMkLst>
            <pc:docMk/>
            <pc:sldMk cId="2314349459" sldId="261"/>
            <ac:picMk id="3" creationId="{AE89E698-00FB-2658-2DC9-3EADBC248E76}"/>
          </ac:picMkLst>
        </pc:picChg>
        <pc:picChg chg="add del mod">
          <ac:chgData name="WIECZOREK Guillaume" userId="S::wieczorek@et.esiea.fr::99d7c8b4-8197-4b7e-a9c3-94e1729ccbf3" providerId="AD" clId="Web-{E2A12CE6-EA5B-4487-9572-B7DE2AA626B6}" dt="2023-03-08T20:32:44.418" v="19"/>
          <ac:picMkLst>
            <pc:docMk/>
            <pc:sldMk cId="2314349459" sldId="261"/>
            <ac:picMk id="4" creationId="{CBDFEA91-DD07-847B-734C-7A4835263B7D}"/>
          </ac:picMkLst>
        </pc:picChg>
        <pc:picChg chg="add del mod">
          <ac:chgData name="WIECZOREK Guillaume" userId="S::wieczorek@et.esiea.fr::99d7c8b4-8197-4b7e-a9c3-94e1729ccbf3" providerId="AD" clId="Web-{E2A12CE6-EA5B-4487-9572-B7DE2AA626B6}" dt="2023-03-08T20:32:59.793" v="23"/>
          <ac:picMkLst>
            <pc:docMk/>
            <pc:sldMk cId="2314349459" sldId="261"/>
            <ac:picMk id="5" creationId="{4E64897A-DCA0-39A2-4AC9-FBC1AC0D2B9F}"/>
          </ac:picMkLst>
        </pc:picChg>
        <pc:picChg chg="add del mod">
          <ac:chgData name="WIECZOREK Guillaume" userId="S::wieczorek@et.esiea.fr::99d7c8b4-8197-4b7e-a9c3-94e1729ccbf3" providerId="AD" clId="Web-{E2A12CE6-EA5B-4487-9572-B7DE2AA626B6}" dt="2023-03-08T20:33:09.340" v="25"/>
          <ac:picMkLst>
            <pc:docMk/>
            <pc:sldMk cId="2314349459" sldId="261"/>
            <ac:picMk id="6" creationId="{61C333CC-D6BB-0CCC-A59E-13936C65B14C}"/>
          </ac:picMkLst>
        </pc:picChg>
        <pc:picChg chg="add mod">
          <ac:chgData name="WIECZOREK Guillaume" userId="S::wieczorek@et.esiea.fr::99d7c8b4-8197-4b7e-a9c3-94e1729ccbf3" providerId="AD" clId="Web-{E2A12CE6-EA5B-4487-9572-B7DE2AA626B6}" dt="2023-03-08T20:38:48.132" v="47" actId="1076"/>
          <ac:picMkLst>
            <pc:docMk/>
            <pc:sldMk cId="2314349459" sldId="261"/>
            <ac:picMk id="7" creationId="{FE75D9BF-5637-ACE2-0AE7-D69049CE0794}"/>
          </ac:picMkLst>
        </pc:picChg>
        <pc:picChg chg="add del mod">
          <ac:chgData name="WIECZOREK Guillaume" userId="S::wieczorek@et.esiea.fr::99d7c8b4-8197-4b7e-a9c3-94e1729ccbf3" providerId="AD" clId="Web-{E2A12CE6-EA5B-4487-9572-B7DE2AA626B6}" dt="2023-03-08T20:34:57.563" v="32"/>
          <ac:picMkLst>
            <pc:docMk/>
            <pc:sldMk cId="2314349459" sldId="261"/>
            <ac:picMk id="8" creationId="{DCFB1241-AD36-A782-2993-FE3F290D7C92}"/>
          </ac:picMkLst>
        </pc:picChg>
        <pc:picChg chg="add del mod">
          <ac:chgData name="WIECZOREK Guillaume" userId="S::wieczorek@et.esiea.fr::99d7c8b4-8197-4b7e-a9c3-94e1729ccbf3" providerId="AD" clId="Web-{E2A12CE6-EA5B-4487-9572-B7DE2AA626B6}" dt="2023-03-08T20:37:18.395" v="35"/>
          <ac:picMkLst>
            <pc:docMk/>
            <pc:sldMk cId="2314349459" sldId="261"/>
            <ac:picMk id="10" creationId="{CD61103F-A90A-70C7-4A9B-10D34C8A0FAE}"/>
          </ac:picMkLst>
        </pc:picChg>
        <pc:picChg chg="add mod ord">
          <ac:chgData name="WIECZOREK Guillaume" userId="S::wieczorek@et.esiea.fr::99d7c8b4-8197-4b7e-a9c3-94e1729ccbf3" providerId="AD" clId="Web-{E2A12CE6-EA5B-4487-9572-B7DE2AA626B6}" dt="2023-03-08T20:38:46.601" v="46" actId="1076"/>
          <ac:picMkLst>
            <pc:docMk/>
            <pc:sldMk cId="2314349459" sldId="261"/>
            <ac:picMk id="11" creationId="{8C17574B-65C6-9319-2063-F99866CF8652}"/>
          </ac:picMkLst>
        </pc:picChg>
        <pc:picChg chg="add mod">
          <ac:chgData name="WIECZOREK Guillaume" userId="S::wieczorek@et.esiea.fr::99d7c8b4-8197-4b7e-a9c3-94e1729ccbf3" providerId="AD" clId="Web-{E2A12CE6-EA5B-4487-9572-B7DE2AA626B6}" dt="2023-03-08T20:38:51.429" v="48" actId="1076"/>
          <ac:picMkLst>
            <pc:docMk/>
            <pc:sldMk cId="2314349459" sldId="261"/>
            <ac:picMk id="12" creationId="{91DCFDA0-5889-49B7-3651-EC529E1D532E}"/>
          </ac:picMkLst>
        </pc:picChg>
      </pc:sldChg>
      <pc:sldChg chg="modSp">
        <pc:chgData name="WIECZOREK Guillaume" userId="S::wieczorek@et.esiea.fr::99d7c8b4-8197-4b7e-a9c3-94e1729ccbf3" providerId="AD" clId="Web-{E2A12CE6-EA5B-4487-9572-B7DE2AA626B6}" dt="2023-03-08T20:29:46.864" v="7" actId="1076"/>
        <pc:sldMkLst>
          <pc:docMk/>
          <pc:sldMk cId="1178529997" sldId="262"/>
        </pc:sldMkLst>
        <pc:spChg chg="mod">
          <ac:chgData name="WIECZOREK Guillaume" userId="S::wieczorek@et.esiea.fr::99d7c8b4-8197-4b7e-a9c3-94e1729ccbf3" providerId="AD" clId="Web-{E2A12CE6-EA5B-4487-9572-B7DE2AA626B6}" dt="2023-03-08T20:23:39.665" v="3" actId="1076"/>
          <ac:spMkLst>
            <pc:docMk/>
            <pc:sldMk cId="1178529997" sldId="262"/>
            <ac:spMk id="29" creationId="{81600CBE-C702-3ABC-9428-8825EB6442B8}"/>
          </ac:spMkLst>
        </pc:spChg>
        <pc:picChg chg="mod">
          <ac:chgData name="WIECZOREK Guillaume" userId="S::wieczorek@et.esiea.fr::99d7c8b4-8197-4b7e-a9c3-94e1729ccbf3" providerId="AD" clId="Web-{E2A12CE6-EA5B-4487-9572-B7DE2AA626B6}" dt="2023-03-08T20:29:46.864" v="7" actId="1076"/>
          <ac:picMkLst>
            <pc:docMk/>
            <pc:sldMk cId="1178529997" sldId="262"/>
            <ac:picMk id="33" creationId="{50F26282-2D6A-7A40-122E-A48FC3114F15}"/>
          </ac:picMkLst>
        </pc:picChg>
      </pc:sldChg>
    </pc:docChg>
  </pc:docChgLst>
</pc:chgInfo>
</file>

<file path=ppt/media/image1.jpeg>
</file>

<file path=ppt/media/image10.png>
</file>

<file path=ppt/media/image11.gif>
</file>

<file path=ppt/media/image12.png>
</file>

<file path=ppt/media/image13.png>
</file>

<file path=ppt/media/image14.png>
</file>

<file path=ppt/media/image15.gif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486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397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558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49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4955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820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235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7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03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33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6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15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282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5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383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13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39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C8322F6-1C60-46CF-968C-BC20E470F443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75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  <p:sldLayoutId id="2147483797" r:id="rId12"/>
    <p:sldLayoutId id="2147483798" r:id="rId13"/>
    <p:sldLayoutId id="2147483799" r:id="rId14"/>
    <p:sldLayoutId id="2147483800" r:id="rId15"/>
    <p:sldLayoutId id="2147483801" r:id="rId16"/>
    <p:sldLayoutId id="214748380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gi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ue aérienne d’un horizon urbain">
            <a:extLst>
              <a:ext uri="{FF2B5EF4-FFF2-40B4-BE49-F238E27FC236}">
                <a16:creationId xmlns:a16="http://schemas.microsoft.com/office/drawing/2014/main" id="{BA691387-C1E8-128F-9DC0-290BA09501A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alphaModFix amt="60000"/>
          </a:blip>
          <a:srcRect t="15730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EB79459-7354-3114-708F-49A6D1799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827" y="74110"/>
            <a:ext cx="6870904" cy="982767"/>
          </a:xfrm>
        </p:spPr>
        <p:txBody>
          <a:bodyPr anchor="b">
            <a:normAutofit fontScale="90000"/>
          </a:bodyPr>
          <a:lstStyle/>
          <a:p>
            <a:r>
              <a:rPr lang="fr-FR" sz="6000" b="1" dirty="0">
                <a:solidFill>
                  <a:srgbClr val="FFFFFF"/>
                </a:solidFill>
              </a:rPr>
              <a:t>Projet RSAshCAT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0C0F7F0-1DEB-4E78-6845-BB7970285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0239" y="6345181"/>
            <a:ext cx="11060262" cy="438709"/>
          </a:xfrm>
        </p:spPr>
        <p:txBody>
          <a:bodyPr anchor="t">
            <a:normAutofit/>
          </a:bodyPr>
          <a:lstStyle/>
          <a:p>
            <a:r>
              <a:rPr lang="fr-FR" sz="2000" b="1" dirty="0">
                <a:solidFill>
                  <a:srgbClr val="FFFFFF"/>
                </a:solidFill>
              </a:rPr>
              <a:t>Présenté par :               Rida </a:t>
            </a:r>
            <a:r>
              <a:rPr lang="fr-FR" sz="2000" b="1" dirty="0" err="1">
                <a:solidFill>
                  <a:srgbClr val="FFFFFF"/>
                </a:solidFill>
              </a:rPr>
              <a:t>Verdu</a:t>
            </a:r>
            <a:r>
              <a:rPr lang="fr-FR" sz="2000" b="1" dirty="0">
                <a:solidFill>
                  <a:srgbClr val="FFFFFF"/>
                </a:solidFill>
              </a:rPr>
              <a:t>              Al-</a:t>
            </a:r>
            <a:r>
              <a:rPr lang="fr-FR" sz="2000" b="1" dirty="0" err="1">
                <a:solidFill>
                  <a:srgbClr val="FFFFFF"/>
                </a:solidFill>
              </a:rPr>
              <a:t>Housseiny</a:t>
            </a:r>
            <a:r>
              <a:rPr lang="fr-FR" sz="2000" b="1" dirty="0">
                <a:solidFill>
                  <a:srgbClr val="FFFFFF"/>
                </a:solidFill>
              </a:rPr>
              <a:t> </a:t>
            </a:r>
            <a:r>
              <a:rPr lang="fr-FR" sz="2000" b="1" dirty="0" err="1">
                <a:solidFill>
                  <a:srgbClr val="FFFFFF"/>
                </a:solidFill>
              </a:rPr>
              <a:t>Wague</a:t>
            </a:r>
            <a:r>
              <a:rPr lang="fr-FR" sz="2000" b="1" dirty="0">
                <a:solidFill>
                  <a:srgbClr val="FFFFFF"/>
                </a:solidFill>
              </a:rPr>
              <a:t>               Guillaume </a:t>
            </a:r>
            <a:r>
              <a:rPr lang="fr-FR" sz="2000" b="1" dirty="0" err="1">
                <a:solidFill>
                  <a:srgbClr val="FFFFFF"/>
                </a:solidFill>
              </a:rPr>
              <a:t>wieczorek</a:t>
            </a:r>
            <a:endParaRPr lang="fr-FR" sz="2000" b="1" dirty="0" err="1">
              <a:solidFill>
                <a:srgbClr val="FFFFFF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2B7F112A-C2F4-D1EF-A43D-141C6E3778B6}"/>
              </a:ext>
            </a:extLst>
          </p:cNvPr>
          <p:cNvSpPr/>
          <p:nvPr/>
        </p:nvSpPr>
        <p:spPr>
          <a:xfrm>
            <a:off x="2999972" y="6410755"/>
            <a:ext cx="290557" cy="2734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32554B1A-42C9-F682-7684-339B2E974598}"/>
              </a:ext>
            </a:extLst>
          </p:cNvPr>
          <p:cNvSpPr/>
          <p:nvPr/>
        </p:nvSpPr>
        <p:spPr>
          <a:xfrm>
            <a:off x="5211445" y="6410681"/>
            <a:ext cx="290557" cy="2734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8E66F821-8D8B-928B-E7EF-3393BB9FB5A1}"/>
              </a:ext>
            </a:extLst>
          </p:cNvPr>
          <p:cNvSpPr/>
          <p:nvPr/>
        </p:nvSpPr>
        <p:spPr>
          <a:xfrm>
            <a:off x="8689502" y="6410681"/>
            <a:ext cx="290557" cy="2734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6D3AE2-D2F6-2542-69C0-7EA5BDF60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4773" y="74110"/>
            <a:ext cx="1800399" cy="1080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85F421E-4E6D-9A6F-0BD3-F6A81E0070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3" t="6167" r="4052" b="6139"/>
          <a:stretch/>
        </p:blipFill>
        <p:spPr>
          <a:xfrm>
            <a:off x="10314773" y="1229202"/>
            <a:ext cx="1800399" cy="103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92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233CE000-1833-75EA-B1D2-140BFA16234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l="3111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28804030-EAA1-E79B-E4FD-C566B07383C5}"/>
              </a:ext>
            </a:extLst>
          </p:cNvPr>
          <p:cNvSpPr txBox="1">
            <a:spLocks/>
          </p:cNvSpPr>
          <p:nvPr/>
        </p:nvSpPr>
        <p:spPr>
          <a:xfrm>
            <a:off x="836063" y="126762"/>
            <a:ext cx="10519873" cy="757726"/>
          </a:xfrm>
          <a:prstGeom prst="rect">
            <a:avLst/>
          </a:prstGeom>
          <a:noFill/>
          <a:ln w="19050" cap="rnd" cmpd="sng" algn="ctr">
            <a:solidFill>
              <a:schemeClr val="bg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1488D8-C650-F0CA-37C1-E6C74F77C0F3}"/>
              </a:ext>
            </a:extLst>
          </p:cNvPr>
          <p:cNvSpPr/>
          <p:nvPr/>
        </p:nvSpPr>
        <p:spPr>
          <a:xfrm>
            <a:off x="2079471" y="1152602"/>
            <a:ext cx="3344251" cy="54547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8DCF58-A6C7-01B5-55BF-480331E879E8}"/>
              </a:ext>
            </a:extLst>
          </p:cNvPr>
          <p:cNvSpPr/>
          <p:nvPr/>
        </p:nvSpPr>
        <p:spPr>
          <a:xfrm>
            <a:off x="6585964" y="1152602"/>
            <a:ext cx="3344251" cy="54547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DA241181-8E3C-D0E6-8044-7AC65E86C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9942" y="1402581"/>
            <a:ext cx="1800399" cy="1080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2122CF7-53AD-2C4D-4E36-9FA9C54169DD}"/>
              </a:ext>
            </a:extLst>
          </p:cNvPr>
          <p:cNvSpPr txBox="1"/>
          <p:nvPr/>
        </p:nvSpPr>
        <p:spPr>
          <a:xfrm>
            <a:off x="2323666" y="2965340"/>
            <a:ext cx="2795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/>
              <a:t>Réaliser un programme incluant une partie du code en langage cuda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7C9CCF2-3BA6-DF69-C8DA-8F169D383B8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3" t="6167" r="4052" b="6139"/>
          <a:stretch/>
        </p:blipFill>
        <p:spPr>
          <a:xfrm>
            <a:off x="2821171" y="4237392"/>
            <a:ext cx="1800399" cy="1031066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5949BED1-2419-487A-5045-2016B9D527F1}"/>
              </a:ext>
            </a:extLst>
          </p:cNvPr>
          <p:cNvSpPr txBox="1"/>
          <p:nvPr/>
        </p:nvSpPr>
        <p:spPr>
          <a:xfrm>
            <a:off x="2936481" y="5885900"/>
            <a:ext cx="172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400" b="1" dirty="0">
                <a:solidFill>
                  <a:srgbClr val="0070C0"/>
                </a:solidFill>
              </a:rPr>
              <a:t>CONTEXTE</a:t>
            </a: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DE49AEE0-07F6-BF6B-C33F-6239E0619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215" y="5909556"/>
            <a:ext cx="2845749" cy="384442"/>
          </a:xfrm>
        </p:spPr>
        <p:txBody>
          <a:bodyPr anchor="b">
            <a:noAutofit/>
          </a:bodyPr>
          <a:lstStyle/>
          <a:p>
            <a:r>
              <a:rPr lang="fr-FR" sz="2400" b="1" dirty="0">
                <a:solidFill>
                  <a:srgbClr val="0070C0"/>
                </a:solidFill>
              </a:rPr>
              <a:t>Projet RSAshCAT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3FC517C-3573-1E61-3983-954B0A771130}"/>
              </a:ext>
            </a:extLst>
          </p:cNvPr>
          <p:cNvSpPr txBox="1"/>
          <p:nvPr/>
        </p:nvSpPr>
        <p:spPr>
          <a:xfrm>
            <a:off x="6674270" y="2941672"/>
            <a:ext cx="31192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Programme réalisant une attaque par factorisation sur une clé RSA de notre choix :</a:t>
            </a:r>
          </a:p>
          <a:p>
            <a:pPr algn="just"/>
            <a:r>
              <a:rPr lang="fr-FR" b="1" dirty="0">
                <a:sym typeface="Wingdings" panose="05000000000000000000" pitchFamily="2" charset="2"/>
              </a:rPr>
              <a:t> </a:t>
            </a:r>
            <a:r>
              <a:rPr lang="fr-FR" b="1" dirty="0">
                <a:solidFill>
                  <a:srgbClr val="C00000"/>
                </a:solidFill>
                <a:sym typeface="Wingdings" panose="05000000000000000000" pitchFamily="2" charset="2"/>
              </a:rPr>
              <a:t>Factorisation de Fermat</a:t>
            </a:r>
            <a:endParaRPr lang="fr-FR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9858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A6A1BB4-3866-F848-5A03-D90AE20362FA}"/>
              </a:ext>
            </a:extLst>
          </p:cNvPr>
          <p:cNvSpPr/>
          <p:nvPr/>
        </p:nvSpPr>
        <p:spPr>
          <a:xfrm>
            <a:off x="2949723" y="5059112"/>
            <a:ext cx="6568868" cy="9144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2B27F2-3228-7949-89BF-D527A538EB72}"/>
              </a:ext>
            </a:extLst>
          </p:cNvPr>
          <p:cNvSpPr/>
          <p:nvPr/>
        </p:nvSpPr>
        <p:spPr>
          <a:xfrm>
            <a:off x="2949723" y="1777528"/>
            <a:ext cx="6568868" cy="323031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Picture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233CE000-1833-75EA-B1D2-140BFA16234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l="3111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2CE94F69-63A6-B13F-25FB-27F6B55EE941}"/>
              </a:ext>
            </a:extLst>
          </p:cNvPr>
          <p:cNvSpPr txBox="1">
            <a:spLocks/>
          </p:cNvSpPr>
          <p:nvPr/>
        </p:nvSpPr>
        <p:spPr>
          <a:xfrm>
            <a:off x="836063" y="126762"/>
            <a:ext cx="10519873" cy="757726"/>
          </a:xfrm>
          <a:prstGeom prst="rect">
            <a:avLst/>
          </a:prstGeom>
          <a:noFill/>
          <a:ln w="19050" cap="rnd" cmpd="sng" algn="ctr">
            <a:solidFill>
              <a:schemeClr val="bg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solidFill>
                  <a:schemeClr val="tx1"/>
                </a:solidFill>
              </a:rPr>
              <a:t>Fonctionnement théorique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DCC4DD-5A80-3858-CDBA-227FC7B05B61}"/>
              </a:ext>
            </a:extLst>
          </p:cNvPr>
          <p:cNvSpPr/>
          <p:nvPr/>
        </p:nvSpPr>
        <p:spPr>
          <a:xfrm>
            <a:off x="3644778" y="4132628"/>
            <a:ext cx="5178755" cy="704115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Factorisation de Fermat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9B5CC5B8-3CD8-359F-E889-358B01E94221}"/>
                  </a:ext>
                </a:extLst>
              </p:cNvPr>
              <p:cNvSpPr txBox="1"/>
              <p:nvPr/>
            </p:nvSpPr>
            <p:spPr>
              <a:xfrm>
                <a:off x="3821393" y="1967424"/>
                <a:ext cx="4742920" cy="614142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2800" b="1" dirty="0"/>
                  <a:t>n </a:t>
                </a:r>
                <a14:m>
                  <m:oMath xmlns:m="http://schemas.openxmlformats.org/officeDocument/2006/math"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fr-FR" sz="28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fr-FR" sz="28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 −</m:t>
                    </m:r>
                    <m:sSup>
                      <m:sSupPr>
                        <m:ctrlPr>
                          <a:rPr lang="fr-FR" sz="28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28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p>
                        <m:r>
                          <a:rPr lang="fr-FR" sz="2800" b="1" i="1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fr-FR" sz="2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fr-FR" sz="2800" b="1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fr-FR" sz="280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  <m:r>
                          <a:rPr lang="fr-FR" sz="2800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fr-FR" sz="2800" b="1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fr-FR" sz="2800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</m:e>
                          <m:sup>
                            <m:r>
                              <a:rPr lang="fr-FR" sz="2800" b="1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</m:e>
                    </m:rad>
                  </m:oMath>
                </a14:m>
                <a:endParaRPr lang="fr-FR" sz="2800" b="1" dirty="0"/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9B5CC5B8-3CD8-359F-E889-358B01E942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1393" y="1967424"/>
                <a:ext cx="4742920" cy="614142"/>
              </a:xfrm>
              <a:prstGeom prst="rect">
                <a:avLst/>
              </a:prstGeom>
              <a:blipFill>
                <a:blip r:embed="rId3"/>
                <a:stretch>
                  <a:fillRect l="-2561" b="-22330"/>
                </a:stretch>
              </a:blipFill>
              <a:ln w="19050"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5D0F6A64-BE7A-0F02-A0E9-FEF7E41D6B61}"/>
                  </a:ext>
                </a:extLst>
              </p:cNvPr>
              <p:cNvSpPr txBox="1"/>
              <p:nvPr/>
            </p:nvSpPr>
            <p:spPr>
              <a:xfrm>
                <a:off x="3644778" y="3095487"/>
                <a:ext cx="5178755" cy="523220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FR" sz="2800" b="1" dirty="0"/>
                  <a:t>n </a:t>
                </a:r>
                <a14:m>
                  <m:oMath xmlns:m="http://schemas.openxmlformats.org/officeDocument/2006/math"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𝒑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 .  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𝒒</m:t>
                    </m:r>
                    <m:r>
                      <a:rPr lang="fr-FR" sz="2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fr-FR" sz="28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8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fr-FR" sz="2800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fr-FR" sz="28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d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.(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𝒚</m:t>
                    </m:r>
                    <m:r>
                      <a:rPr lang="fr-FR" sz="28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FR" sz="2800" b="1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5D0F6A64-BE7A-0F02-A0E9-FEF7E41D6B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4778" y="3095487"/>
                <a:ext cx="5178755" cy="523220"/>
              </a:xfrm>
              <a:prstGeom prst="rect">
                <a:avLst/>
              </a:prstGeom>
              <a:blipFill>
                <a:blip r:embed="rId4"/>
                <a:stretch>
                  <a:fillRect l="-2347" t="-11236" b="-28090"/>
                </a:stretch>
              </a:blipFill>
              <a:ln w="19050"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ZoneTexte 14">
            <a:extLst>
              <a:ext uri="{FF2B5EF4-FFF2-40B4-BE49-F238E27FC236}">
                <a16:creationId xmlns:a16="http://schemas.microsoft.com/office/drawing/2014/main" id="{7B7A7C39-7E27-2813-6792-B38CEF58B796}"/>
              </a:ext>
            </a:extLst>
          </p:cNvPr>
          <p:cNvSpPr txBox="1"/>
          <p:nvPr/>
        </p:nvSpPr>
        <p:spPr>
          <a:xfrm>
            <a:off x="2949723" y="5060094"/>
            <a:ext cx="65688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En itérant sur la valeur de y, il est possible de tester si x est entier, si il est alors x et y sont facteur de n (respectivement p et q).</a:t>
            </a:r>
          </a:p>
        </p:txBody>
      </p:sp>
    </p:spTree>
    <p:extLst>
      <p:ext uri="{BB962C8B-B14F-4D97-AF65-F5344CB8AC3E}">
        <p14:creationId xmlns:p14="http://schemas.microsoft.com/office/powerpoint/2010/main" val="3509430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lipse 15">
            <a:extLst>
              <a:ext uri="{FF2B5EF4-FFF2-40B4-BE49-F238E27FC236}">
                <a16:creationId xmlns:a16="http://schemas.microsoft.com/office/drawing/2014/main" id="{40E66369-7345-714C-6140-89CD0BB1E6DF}"/>
              </a:ext>
            </a:extLst>
          </p:cNvPr>
          <p:cNvSpPr/>
          <p:nvPr/>
        </p:nvSpPr>
        <p:spPr>
          <a:xfrm>
            <a:off x="8808593" y="2514175"/>
            <a:ext cx="2868538" cy="2714141"/>
          </a:xfrm>
          <a:prstGeom prst="ellipse">
            <a:avLst/>
          </a:prstGeom>
          <a:solidFill>
            <a:srgbClr val="0070C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3B72EF2B-CA9F-96BF-225D-91CF9ABC0C19}"/>
              </a:ext>
            </a:extLst>
          </p:cNvPr>
          <p:cNvSpPr/>
          <p:nvPr/>
        </p:nvSpPr>
        <p:spPr>
          <a:xfrm>
            <a:off x="4426719" y="2165150"/>
            <a:ext cx="3757313" cy="3459189"/>
          </a:xfrm>
          <a:prstGeom prst="ellipse">
            <a:avLst/>
          </a:prstGeom>
          <a:solidFill>
            <a:srgbClr val="0070C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258A71CB-73F5-AADE-11ED-18A159A4A6D4}"/>
              </a:ext>
            </a:extLst>
          </p:cNvPr>
          <p:cNvSpPr/>
          <p:nvPr/>
        </p:nvSpPr>
        <p:spPr>
          <a:xfrm>
            <a:off x="514869" y="1281868"/>
            <a:ext cx="2778827" cy="250605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125D92F4-3F05-7F53-EAEE-B7279847C6C1}"/>
              </a:ext>
            </a:extLst>
          </p:cNvPr>
          <p:cNvSpPr/>
          <p:nvPr/>
        </p:nvSpPr>
        <p:spPr>
          <a:xfrm>
            <a:off x="485662" y="3854154"/>
            <a:ext cx="2778827" cy="250605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4" name="Picture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233CE000-1833-75EA-B1D2-140BFA16234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l="3111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Sous-titre 2">
            <a:extLst>
              <a:ext uri="{FF2B5EF4-FFF2-40B4-BE49-F238E27FC236}">
                <a16:creationId xmlns:a16="http://schemas.microsoft.com/office/drawing/2014/main" id="{9AB118FC-8810-1888-B0B9-F731CC951C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7014663"/>
            <a:ext cx="6096000" cy="2114823"/>
          </a:xfrm>
          <a:solidFill>
            <a:schemeClr val="tx2">
              <a:lumMod val="25000"/>
            </a:schemeClr>
          </a:solidFill>
          <a:ln>
            <a:solidFill>
              <a:schemeClr val="accent6"/>
            </a:solidFill>
          </a:ln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dirty="0"/>
              <a:t>Présentation des différentes fonctions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dirty="0"/>
              <a:t>Présentation du moyen utilisé pour créer notre clé </a:t>
            </a:r>
            <a:r>
              <a:rPr lang="fr-FR" dirty="0" err="1"/>
              <a:t>rsa</a:t>
            </a:r>
            <a:endParaRPr lang="fr-FR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dirty="0"/>
              <a:t>Pourquoi 64 bits ?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dirty="0"/>
              <a:t>Interface graphique</a:t>
            </a:r>
          </a:p>
          <a:p>
            <a:endParaRPr lang="fr-FR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63320128-D2CD-44E9-B17D-7465A09750BB}"/>
              </a:ext>
            </a:extLst>
          </p:cNvPr>
          <p:cNvSpPr txBox="1">
            <a:spLocks/>
          </p:cNvSpPr>
          <p:nvPr/>
        </p:nvSpPr>
        <p:spPr>
          <a:xfrm>
            <a:off x="836063" y="156673"/>
            <a:ext cx="10519873" cy="757726"/>
          </a:xfrm>
          <a:prstGeom prst="rect">
            <a:avLst/>
          </a:prstGeom>
          <a:noFill/>
          <a:ln w="19050" cap="rnd" cmpd="sng" algn="ctr">
            <a:solidFill>
              <a:schemeClr val="bg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solidFill>
                  <a:schemeClr val="tx1"/>
                </a:solidFill>
              </a:rPr>
              <a:t>Fonctionnement du programme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5A1F525-2F46-CE43-D2A7-CC288786265B}"/>
              </a:ext>
            </a:extLst>
          </p:cNvPr>
          <p:cNvSpPr txBox="1">
            <a:spLocks/>
          </p:cNvSpPr>
          <p:nvPr/>
        </p:nvSpPr>
        <p:spPr>
          <a:xfrm>
            <a:off x="5446450" y="2597560"/>
            <a:ext cx="1717850" cy="452214"/>
          </a:xfrm>
          <a:prstGeom prst="rect">
            <a:avLst/>
          </a:prstGeom>
          <a:noFill/>
          <a:ln w="19050" cap="rnd" cmpd="sng" algn="ctr"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b="1" dirty="0">
                <a:solidFill>
                  <a:schemeClr val="tx1"/>
                </a:solidFill>
              </a:rPr>
              <a:t>Main.c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FAC5E0-292F-DC1D-E984-FFA102ACEECE}"/>
              </a:ext>
            </a:extLst>
          </p:cNvPr>
          <p:cNvSpPr txBox="1">
            <a:spLocks/>
          </p:cNvSpPr>
          <p:nvPr/>
        </p:nvSpPr>
        <p:spPr>
          <a:xfrm>
            <a:off x="8873393" y="3368466"/>
            <a:ext cx="2738938" cy="838913"/>
          </a:xfrm>
          <a:prstGeom prst="rect">
            <a:avLst/>
          </a:prstGeom>
          <a:noFill/>
          <a:ln w="19050" cap="rnd" cmpd="sng" algn="ctr"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b="1" dirty="0">
                <a:solidFill>
                  <a:schemeClr val="tx1"/>
                </a:solidFill>
              </a:rPr>
              <a:t>Factorisation</a:t>
            </a:r>
          </a:p>
          <a:p>
            <a:r>
              <a:rPr lang="fr-FR" sz="2400" b="1" dirty="0">
                <a:solidFill>
                  <a:schemeClr val="tx1"/>
                </a:solidFill>
              </a:rPr>
              <a:t>_</a:t>
            </a:r>
            <a:r>
              <a:rPr lang="fr-FR" sz="2400" b="1" dirty="0" err="1">
                <a:solidFill>
                  <a:schemeClr val="tx1"/>
                </a:solidFill>
              </a:rPr>
              <a:t>cuda.c</a:t>
            </a:r>
            <a:endParaRPr lang="fr-FR" sz="2400" b="1" dirty="0">
              <a:solidFill>
                <a:schemeClr val="tx1"/>
              </a:solidFill>
            </a:endParaRP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D5C1253E-E46B-E24A-1953-A2D634770866}"/>
              </a:ext>
            </a:extLst>
          </p:cNvPr>
          <p:cNvSpPr txBox="1">
            <a:spLocks/>
          </p:cNvSpPr>
          <p:nvPr/>
        </p:nvSpPr>
        <p:spPr>
          <a:xfrm>
            <a:off x="344676" y="4855792"/>
            <a:ext cx="3067941" cy="502777"/>
          </a:xfrm>
          <a:prstGeom prst="rect">
            <a:avLst/>
          </a:prstGeom>
          <a:noFill/>
          <a:ln w="19050" cap="rnd" cmpd="sng" algn="ctr"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b="1" dirty="0">
                <a:solidFill>
                  <a:schemeClr val="tx1"/>
                </a:solidFill>
              </a:rPr>
              <a:t>Factorisation.c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39CB2972-D827-90E7-1555-3B0D2A56A074}"/>
              </a:ext>
            </a:extLst>
          </p:cNvPr>
          <p:cNvSpPr txBox="1">
            <a:spLocks/>
          </p:cNvSpPr>
          <p:nvPr/>
        </p:nvSpPr>
        <p:spPr>
          <a:xfrm>
            <a:off x="991306" y="2198938"/>
            <a:ext cx="1825951" cy="502777"/>
          </a:xfrm>
          <a:prstGeom prst="rect">
            <a:avLst/>
          </a:prstGeom>
          <a:noFill/>
          <a:ln w="19050" cap="rnd" cmpd="sng" algn="ctr"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b="1" dirty="0">
                <a:solidFill>
                  <a:schemeClr val="tx1"/>
                </a:solidFill>
              </a:rPr>
              <a:t>genrsa.py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EE4096-440A-8629-6856-E2877A98C764}"/>
              </a:ext>
            </a:extLst>
          </p:cNvPr>
          <p:cNvSpPr/>
          <p:nvPr/>
        </p:nvSpPr>
        <p:spPr>
          <a:xfrm>
            <a:off x="68366" y="1158844"/>
            <a:ext cx="3344251" cy="54547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127D1E-CDA3-34F7-D002-12A4D6BBD08C}"/>
              </a:ext>
            </a:extLst>
          </p:cNvPr>
          <p:cNvSpPr/>
          <p:nvPr/>
        </p:nvSpPr>
        <p:spPr>
          <a:xfrm rot="16200000">
            <a:off x="-2306656" y="3728105"/>
            <a:ext cx="5178755" cy="286284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Optionnel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1312C11-6646-5FFA-DB91-9247D5FA77C4}"/>
              </a:ext>
            </a:extLst>
          </p:cNvPr>
          <p:cNvSpPr/>
          <p:nvPr/>
        </p:nvSpPr>
        <p:spPr>
          <a:xfrm>
            <a:off x="4042161" y="1158844"/>
            <a:ext cx="4526431" cy="550315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Entrée (Clé publique)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D9D1327-E5D8-26DB-C06F-870EC33EFF26}"/>
              </a:ext>
            </a:extLst>
          </p:cNvPr>
          <p:cNvSpPr/>
          <p:nvPr/>
        </p:nvSpPr>
        <p:spPr>
          <a:xfrm>
            <a:off x="4042161" y="6063238"/>
            <a:ext cx="4526431" cy="548935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Sortie (Exposant privé)</a:t>
            </a:r>
          </a:p>
        </p:txBody>
      </p:sp>
      <p:sp>
        <p:nvSpPr>
          <p:cNvPr id="17" name="Flèche : bas 16">
            <a:extLst>
              <a:ext uri="{FF2B5EF4-FFF2-40B4-BE49-F238E27FC236}">
                <a16:creationId xmlns:a16="http://schemas.microsoft.com/office/drawing/2014/main" id="{F441E06C-158E-0C2C-2FDD-3EF7320CCEE4}"/>
              </a:ext>
            </a:extLst>
          </p:cNvPr>
          <p:cNvSpPr/>
          <p:nvPr/>
        </p:nvSpPr>
        <p:spPr>
          <a:xfrm>
            <a:off x="6035153" y="1722868"/>
            <a:ext cx="625904" cy="414704"/>
          </a:xfrm>
          <a:prstGeom prst="downArrow">
            <a:avLst>
              <a:gd name="adj1" fmla="val 50000"/>
              <a:gd name="adj2" fmla="val 81333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Flèche : bas 17">
            <a:extLst>
              <a:ext uri="{FF2B5EF4-FFF2-40B4-BE49-F238E27FC236}">
                <a16:creationId xmlns:a16="http://schemas.microsoft.com/office/drawing/2014/main" id="{4FD810A6-2A80-1F3D-1DFC-91795D15CD4F}"/>
              </a:ext>
            </a:extLst>
          </p:cNvPr>
          <p:cNvSpPr/>
          <p:nvPr/>
        </p:nvSpPr>
        <p:spPr>
          <a:xfrm>
            <a:off x="5983877" y="5627890"/>
            <a:ext cx="625904" cy="414704"/>
          </a:xfrm>
          <a:prstGeom prst="downArrow">
            <a:avLst>
              <a:gd name="adj1" fmla="val 50000"/>
              <a:gd name="adj2" fmla="val 81333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Flèche : en arc 18">
            <a:extLst>
              <a:ext uri="{FF2B5EF4-FFF2-40B4-BE49-F238E27FC236}">
                <a16:creationId xmlns:a16="http://schemas.microsoft.com/office/drawing/2014/main" id="{85B41F32-F20F-1295-D4F2-8A7444A0FA15}"/>
              </a:ext>
            </a:extLst>
          </p:cNvPr>
          <p:cNvSpPr/>
          <p:nvPr/>
        </p:nvSpPr>
        <p:spPr>
          <a:xfrm>
            <a:off x="7696941" y="2499465"/>
            <a:ext cx="1549628" cy="1674975"/>
          </a:xfrm>
          <a:prstGeom prst="circularArrow">
            <a:avLst>
              <a:gd name="adj1" fmla="val 10214"/>
              <a:gd name="adj2" fmla="val 1449535"/>
              <a:gd name="adj3" fmla="val 17985210"/>
              <a:gd name="adj4" fmla="val 13580887"/>
              <a:gd name="adj5" fmla="val 125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0" name="Flèche : en arc 19">
            <a:extLst>
              <a:ext uri="{FF2B5EF4-FFF2-40B4-BE49-F238E27FC236}">
                <a16:creationId xmlns:a16="http://schemas.microsoft.com/office/drawing/2014/main" id="{0C4C44D1-082E-D17F-E033-79F9482C829C}"/>
              </a:ext>
            </a:extLst>
          </p:cNvPr>
          <p:cNvSpPr/>
          <p:nvPr/>
        </p:nvSpPr>
        <p:spPr>
          <a:xfrm rot="10800000">
            <a:off x="7793778" y="3466876"/>
            <a:ext cx="1549628" cy="1674975"/>
          </a:xfrm>
          <a:prstGeom prst="circularArrow">
            <a:avLst>
              <a:gd name="adj1" fmla="val 10214"/>
              <a:gd name="adj2" fmla="val 1449535"/>
              <a:gd name="adj3" fmla="val 17985210"/>
              <a:gd name="adj4" fmla="val 13580887"/>
              <a:gd name="adj5" fmla="val 12500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FD6A53-1782-2F98-15AF-0D0546049478}"/>
              </a:ext>
            </a:extLst>
          </p:cNvPr>
          <p:cNvSpPr/>
          <p:nvPr/>
        </p:nvSpPr>
        <p:spPr>
          <a:xfrm>
            <a:off x="5071660" y="3295622"/>
            <a:ext cx="2592881" cy="1532059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Tx/>
              <a:buChar char="-"/>
            </a:pPr>
            <a:r>
              <a:rPr lang="fr-FR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Interface Utilisateur</a:t>
            </a:r>
          </a:p>
          <a:p>
            <a:pPr algn="just"/>
            <a:endParaRPr lang="fr-FR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just">
              <a:buFontTx/>
              <a:buChar char="-"/>
            </a:pPr>
            <a:r>
              <a:rPr lang="fr-FR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Récupération des informations de la clé RSA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149AABEE-845D-B2CB-0AC3-6498A1E4F790}"/>
              </a:ext>
            </a:extLst>
          </p:cNvPr>
          <p:cNvSpPr txBox="1"/>
          <p:nvPr/>
        </p:nvSpPr>
        <p:spPr>
          <a:xfrm>
            <a:off x="6192850" y="1726251"/>
            <a:ext cx="276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77C4E4F6-2B49-1267-6AA4-C1F7E575AC8E}"/>
              </a:ext>
            </a:extLst>
          </p:cNvPr>
          <p:cNvSpPr txBox="1"/>
          <p:nvPr/>
        </p:nvSpPr>
        <p:spPr>
          <a:xfrm>
            <a:off x="8670430" y="2667840"/>
            <a:ext cx="276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855B2F05-5095-91B0-A88F-44CE95E637BF}"/>
              </a:ext>
            </a:extLst>
          </p:cNvPr>
          <p:cNvSpPr txBox="1"/>
          <p:nvPr/>
        </p:nvSpPr>
        <p:spPr>
          <a:xfrm>
            <a:off x="8036943" y="4630431"/>
            <a:ext cx="276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CD5E1BC0-F615-3D4E-3A11-A95E59745967}"/>
              </a:ext>
            </a:extLst>
          </p:cNvPr>
          <p:cNvSpPr txBox="1"/>
          <p:nvPr/>
        </p:nvSpPr>
        <p:spPr>
          <a:xfrm>
            <a:off x="6141574" y="5628525"/>
            <a:ext cx="276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345104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233CE000-1833-75EA-B1D2-140BFA16234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l="3111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63320128-D2CD-44E9-B17D-7465A09750BB}"/>
              </a:ext>
            </a:extLst>
          </p:cNvPr>
          <p:cNvSpPr txBox="1">
            <a:spLocks/>
          </p:cNvSpPr>
          <p:nvPr/>
        </p:nvSpPr>
        <p:spPr>
          <a:xfrm>
            <a:off x="836063" y="156673"/>
            <a:ext cx="10519873" cy="757726"/>
          </a:xfrm>
          <a:prstGeom prst="rect">
            <a:avLst/>
          </a:prstGeom>
          <a:noFill/>
          <a:ln w="19050" cap="rnd" cmpd="sng" algn="ctr">
            <a:solidFill>
              <a:schemeClr val="bg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solidFill>
                  <a:schemeClr val="tx1"/>
                </a:solidFill>
              </a:rPr>
              <a:t>Fonctionnement du programme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5A1F525-2F46-CE43-D2A7-CC288786265B}"/>
              </a:ext>
            </a:extLst>
          </p:cNvPr>
          <p:cNvSpPr txBox="1">
            <a:spLocks/>
          </p:cNvSpPr>
          <p:nvPr/>
        </p:nvSpPr>
        <p:spPr>
          <a:xfrm>
            <a:off x="2045667" y="1071062"/>
            <a:ext cx="2476800" cy="838800"/>
          </a:xfrm>
          <a:prstGeom prst="rect">
            <a:avLst/>
          </a:prstGeom>
          <a:solidFill>
            <a:srgbClr val="0070C0"/>
          </a:solidFill>
          <a:ln w="19050" cap="rnd" cmpd="sng" algn="ctr">
            <a:solidFill>
              <a:schemeClr val="bg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b="1" dirty="0">
                <a:solidFill>
                  <a:schemeClr val="tx1"/>
                </a:solidFill>
              </a:rPr>
              <a:t>Main.c</a:t>
            </a:r>
          </a:p>
          <a:p>
            <a:endParaRPr lang="fr-FR" sz="2400" b="1" dirty="0">
              <a:solidFill>
                <a:schemeClr val="tx1"/>
              </a:solidFill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C8FAC5E0-292F-DC1D-E984-FFA102ACEECE}"/>
              </a:ext>
            </a:extLst>
          </p:cNvPr>
          <p:cNvSpPr txBox="1">
            <a:spLocks/>
          </p:cNvSpPr>
          <p:nvPr/>
        </p:nvSpPr>
        <p:spPr>
          <a:xfrm>
            <a:off x="7669534" y="1071062"/>
            <a:ext cx="2476877" cy="838913"/>
          </a:xfrm>
          <a:prstGeom prst="rect">
            <a:avLst/>
          </a:prstGeom>
          <a:solidFill>
            <a:srgbClr val="0070C0"/>
          </a:solidFill>
          <a:ln w="19050" cap="rnd" cmpd="sng" algn="ctr">
            <a:solidFill>
              <a:schemeClr val="bg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b="1" dirty="0">
                <a:solidFill>
                  <a:schemeClr val="tx1"/>
                </a:solidFill>
              </a:rPr>
              <a:t>Factorisation</a:t>
            </a:r>
          </a:p>
          <a:p>
            <a:r>
              <a:rPr lang="fr-FR" sz="2400" b="1" dirty="0">
                <a:solidFill>
                  <a:schemeClr val="tx1"/>
                </a:solidFill>
              </a:rPr>
              <a:t>_</a:t>
            </a:r>
            <a:r>
              <a:rPr lang="fr-FR" sz="2400" b="1" dirty="0" err="1">
                <a:solidFill>
                  <a:schemeClr val="tx1"/>
                </a:solidFill>
              </a:rPr>
              <a:t>cuda.c</a:t>
            </a:r>
            <a:endParaRPr lang="fr-FR" sz="2400" b="1" dirty="0">
              <a:solidFill>
                <a:schemeClr val="tx1"/>
              </a:solidFill>
            </a:endParaRPr>
          </a:p>
        </p:txBody>
      </p: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A56E151D-81CD-4D7C-05CC-FDC6C2EC13BC}"/>
              </a:ext>
            </a:extLst>
          </p:cNvPr>
          <p:cNvCxnSpPr/>
          <p:nvPr/>
        </p:nvCxnSpPr>
        <p:spPr>
          <a:xfrm>
            <a:off x="6096000" y="1156520"/>
            <a:ext cx="0" cy="55092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374ED954-CFFE-09B3-2BE9-7314E725B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869" y="1968118"/>
            <a:ext cx="3646395" cy="483162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4825B01-2C9B-EFD9-FA1A-1961BC59D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8644" y="1968118"/>
            <a:ext cx="5238656" cy="364874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985220E-6481-E849-BFF3-549246E175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133" y="2175247"/>
            <a:ext cx="4777677" cy="423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529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233CE000-1833-75EA-B1D2-140BFA16234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l="3111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D22B80E-39E7-4B07-D279-55228EF831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7821" y="131035"/>
            <a:ext cx="8676222" cy="757726"/>
          </a:xfr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fr-FR" b="1" dirty="0">
                <a:solidFill>
                  <a:schemeClr val="tx1"/>
                </a:solidFill>
              </a:rPr>
              <a:t>Résultat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A7316211-E57A-CFEB-3973-866F03E7DEEC}"/>
              </a:ext>
            </a:extLst>
          </p:cNvPr>
          <p:cNvCxnSpPr>
            <a:cxnSpLocks/>
          </p:cNvCxnSpPr>
          <p:nvPr/>
        </p:nvCxnSpPr>
        <p:spPr>
          <a:xfrm flipV="1">
            <a:off x="494781" y="1279022"/>
            <a:ext cx="0" cy="23643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>
            <a:extLst>
              <a:ext uri="{FF2B5EF4-FFF2-40B4-BE49-F238E27FC236}">
                <a16:creationId xmlns:a16="http://schemas.microsoft.com/office/drawing/2014/main" id="{2506B29C-2A6B-3C0E-4E1E-8AFB7D443DAA}"/>
              </a:ext>
            </a:extLst>
          </p:cNvPr>
          <p:cNvSpPr txBox="1">
            <a:spLocks/>
          </p:cNvSpPr>
          <p:nvPr/>
        </p:nvSpPr>
        <p:spPr>
          <a:xfrm>
            <a:off x="955816" y="3717421"/>
            <a:ext cx="2103141" cy="510611"/>
          </a:xfrm>
          <a:prstGeom prst="rect">
            <a:avLst/>
          </a:prstGeom>
          <a:solidFill>
            <a:schemeClr val="tx2">
              <a:lumMod val="25000"/>
            </a:schemeClr>
          </a:solidFill>
          <a:ln w="12700">
            <a:solidFill>
              <a:schemeClr val="bg1"/>
            </a:solidFill>
          </a:ln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600" b="1" dirty="0"/>
              <a:t>RSA 64 bit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A3830209-95C0-CE36-778B-741548CB000C}"/>
              </a:ext>
            </a:extLst>
          </p:cNvPr>
          <p:cNvCxnSpPr>
            <a:cxnSpLocks/>
          </p:cNvCxnSpPr>
          <p:nvPr/>
        </p:nvCxnSpPr>
        <p:spPr>
          <a:xfrm flipV="1">
            <a:off x="4313327" y="1317479"/>
            <a:ext cx="0" cy="23643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re 1">
            <a:extLst>
              <a:ext uri="{FF2B5EF4-FFF2-40B4-BE49-F238E27FC236}">
                <a16:creationId xmlns:a16="http://schemas.microsoft.com/office/drawing/2014/main" id="{19751615-A6E9-8DBF-F056-6C3697B2BDC1}"/>
              </a:ext>
            </a:extLst>
          </p:cNvPr>
          <p:cNvSpPr txBox="1">
            <a:spLocks/>
          </p:cNvSpPr>
          <p:nvPr/>
        </p:nvSpPr>
        <p:spPr>
          <a:xfrm>
            <a:off x="4774362" y="3755878"/>
            <a:ext cx="2103141" cy="510611"/>
          </a:xfrm>
          <a:prstGeom prst="rect">
            <a:avLst/>
          </a:prstGeom>
          <a:solidFill>
            <a:schemeClr val="tx2">
              <a:lumMod val="25000"/>
            </a:schemeClr>
          </a:solidFill>
          <a:ln w="12700">
            <a:solidFill>
              <a:schemeClr val="bg1"/>
            </a:solidFill>
          </a:ln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700" b="1" dirty="0"/>
              <a:t>RSA 128 bit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A4F30FE8-847D-F629-0800-4A4EDD34E963}"/>
              </a:ext>
            </a:extLst>
          </p:cNvPr>
          <p:cNvCxnSpPr>
            <a:cxnSpLocks/>
          </p:cNvCxnSpPr>
          <p:nvPr/>
        </p:nvCxnSpPr>
        <p:spPr>
          <a:xfrm flipV="1">
            <a:off x="8672010" y="1317479"/>
            <a:ext cx="0" cy="23643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re 1">
            <a:extLst>
              <a:ext uri="{FF2B5EF4-FFF2-40B4-BE49-F238E27FC236}">
                <a16:creationId xmlns:a16="http://schemas.microsoft.com/office/drawing/2014/main" id="{0B94A1DF-1815-5D45-691F-001A065949C4}"/>
              </a:ext>
            </a:extLst>
          </p:cNvPr>
          <p:cNvSpPr txBox="1">
            <a:spLocks/>
          </p:cNvSpPr>
          <p:nvPr/>
        </p:nvSpPr>
        <p:spPr>
          <a:xfrm>
            <a:off x="9133045" y="3755878"/>
            <a:ext cx="2103141" cy="510611"/>
          </a:xfrm>
          <a:prstGeom prst="rect">
            <a:avLst/>
          </a:prstGeom>
          <a:solidFill>
            <a:schemeClr val="tx2">
              <a:lumMod val="25000"/>
            </a:schemeClr>
          </a:solidFill>
          <a:ln w="12700">
            <a:solidFill>
              <a:schemeClr val="bg1"/>
            </a:solidFill>
          </a:ln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700" b="1" dirty="0"/>
              <a:t>RSA 256 bit</a:t>
            </a: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3E2EC771-6885-CAF0-5920-77DAD89E7F46}"/>
              </a:ext>
            </a:extLst>
          </p:cNvPr>
          <p:cNvSpPr/>
          <p:nvPr/>
        </p:nvSpPr>
        <p:spPr>
          <a:xfrm>
            <a:off x="927386" y="4463016"/>
            <a:ext cx="2160000" cy="216000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9EF5235A-DB39-39EE-4461-19C1EE499D85}"/>
              </a:ext>
            </a:extLst>
          </p:cNvPr>
          <p:cNvSpPr/>
          <p:nvPr/>
        </p:nvSpPr>
        <p:spPr>
          <a:xfrm>
            <a:off x="4728907" y="4463016"/>
            <a:ext cx="2160000" cy="216000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7E06817-600E-41AD-27C1-B99B24043CB4}"/>
              </a:ext>
            </a:extLst>
          </p:cNvPr>
          <p:cNvSpPr/>
          <p:nvPr/>
        </p:nvSpPr>
        <p:spPr>
          <a:xfrm>
            <a:off x="9133045" y="4463016"/>
            <a:ext cx="2160000" cy="216000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D871D3A7-58E1-73A9-611A-3E8EBFA671C7}"/>
              </a:ext>
            </a:extLst>
          </p:cNvPr>
          <p:cNvCxnSpPr/>
          <p:nvPr/>
        </p:nvCxnSpPr>
        <p:spPr>
          <a:xfrm>
            <a:off x="358923" y="1469877"/>
            <a:ext cx="28201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351D9BC1-D216-C3B7-B020-65DC76E8BE73}"/>
              </a:ext>
            </a:extLst>
          </p:cNvPr>
          <p:cNvCxnSpPr/>
          <p:nvPr/>
        </p:nvCxnSpPr>
        <p:spPr>
          <a:xfrm>
            <a:off x="4172321" y="1476999"/>
            <a:ext cx="28201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2AFE9D0F-9ED8-2B5E-B334-890905FB7BDA}"/>
              </a:ext>
            </a:extLst>
          </p:cNvPr>
          <p:cNvCxnSpPr/>
          <p:nvPr/>
        </p:nvCxnSpPr>
        <p:spPr>
          <a:xfrm>
            <a:off x="8531004" y="1476999"/>
            <a:ext cx="28201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F33A4C9E-2EB0-C81A-A188-E7895D25CC58}"/>
              </a:ext>
            </a:extLst>
          </p:cNvPr>
          <p:cNvSpPr txBox="1"/>
          <p:nvPr/>
        </p:nvSpPr>
        <p:spPr>
          <a:xfrm>
            <a:off x="221804" y="948147"/>
            <a:ext cx="545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2 H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B011BED-C377-30A2-949F-C93C24CBDF4E}"/>
              </a:ext>
            </a:extLst>
          </p:cNvPr>
          <p:cNvSpPr txBox="1"/>
          <p:nvPr/>
        </p:nvSpPr>
        <p:spPr>
          <a:xfrm>
            <a:off x="4040349" y="999641"/>
            <a:ext cx="545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2 H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4B4C939F-1522-904A-AB23-0CBAAB0406CB}"/>
              </a:ext>
            </a:extLst>
          </p:cNvPr>
          <p:cNvSpPr txBox="1"/>
          <p:nvPr/>
        </p:nvSpPr>
        <p:spPr>
          <a:xfrm>
            <a:off x="8404847" y="1006760"/>
            <a:ext cx="545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2 H</a:t>
            </a:r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0A7444A4-9C7C-BF9B-065A-62642EAA918A}"/>
              </a:ext>
            </a:extLst>
          </p:cNvPr>
          <p:cNvCxnSpPr>
            <a:cxnSpLocks/>
          </p:cNvCxnSpPr>
          <p:nvPr/>
        </p:nvCxnSpPr>
        <p:spPr>
          <a:xfrm>
            <a:off x="495386" y="3651904"/>
            <a:ext cx="302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CE46C1F8-0087-EB3D-CFA4-1A402E0F9C6F}"/>
              </a:ext>
            </a:extLst>
          </p:cNvPr>
          <p:cNvCxnSpPr>
            <a:cxnSpLocks/>
          </p:cNvCxnSpPr>
          <p:nvPr/>
        </p:nvCxnSpPr>
        <p:spPr>
          <a:xfrm>
            <a:off x="4322478" y="3686088"/>
            <a:ext cx="302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C4F71F29-876E-B662-5E7F-2E848BDB83BD}"/>
              </a:ext>
            </a:extLst>
          </p:cNvPr>
          <p:cNvCxnSpPr>
            <a:cxnSpLocks/>
          </p:cNvCxnSpPr>
          <p:nvPr/>
        </p:nvCxnSpPr>
        <p:spPr>
          <a:xfrm>
            <a:off x="8675407" y="3681815"/>
            <a:ext cx="302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84FCAACB-9BC8-214C-803E-967FDBB9D260}"/>
              </a:ext>
            </a:extLst>
          </p:cNvPr>
          <p:cNvSpPr/>
          <p:nvPr/>
        </p:nvSpPr>
        <p:spPr>
          <a:xfrm rot="16200000">
            <a:off x="735965" y="2634655"/>
            <a:ext cx="1429996" cy="570317"/>
          </a:xfrm>
          <a:prstGeom prst="rect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1 H</a:t>
            </a:r>
          </a:p>
        </p:txBody>
      </p:sp>
      <p:sp>
        <p:nvSpPr>
          <p:cNvPr id="41" name="Corde 40">
            <a:extLst>
              <a:ext uri="{FF2B5EF4-FFF2-40B4-BE49-F238E27FC236}">
                <a16:creationId xmlns:a16="http://schemas.microsoft.com/office/drawing/2014/main" id="{51789546-C67E-CEDB-FB7D-32A06746D7AA}"/>
              </a:ext>
            </a:extLst>
          </p:cNvPr>
          <p:cNvSpPr/>
          <p:nvPr/>
        </p:nvSpPr>
        <p:spPr>
          <a:xfrm rot="17678762">
            <a:off x="949501" y="4481324"/>
            <a:ext cx="2124000" cy="2124000"/>
          </a:xfrm>
          <a:prstGeom prst="chord">
            <a:avLst>
              <a:gd name="adj1" fmla="val 20071046"/>
              <a:gd name="adj2" fmla="val 9356751"/>
            </a:avLst>
          </a:prstGeom>
          <a:solidFill>
            <a:srgbClr val="EC9118"/>
          </a:solidFill>
          <a:ln>
            <a:solidFill>
              <a:srgbClr val="C075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Corde 42">
            <a:extLst>
              <a:ext uri="{FF2B5EF4-FFF2-40B4-BE49-F238E27FC236}">
                <a16:creationId xmlns:a16="http://schemas.microsoft.com/office/drawing/2014/main" id="{6BFB3215-8C57-97C3-3FEF-BEFBAC63CA6C}"/>
              </a:ext>
            </a:extLst>
          </p:cNvPr>
          <p:cNvSpPr/>
          <p:nvPr/>
        </p:nvSpPr>
        <p:spPr>
          <a:xfrm rot="17678762">
            <a:off x="4751988" y="4481322"/>
            <a:ext cx="2124000" cy="2124000"/>
          </a:xfrm>
          <a:prstGeom prst="chord">
            <a:avLst>
              <a:gd name="adj1" fmla="val 20042987"/>
              <a:gd name="adj2" fmla="val 9301262"/>
            </a:avLst>
          </a:prstGeom>
          <a:solidFill>
            <a:srgbClr val="EC9118"/>
          </a:solidFill>
          <a:ln>
            <a:solidFill>
              <a:srgbClr val="C075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Corde 41">
            <a:extLst>
              <a:ext uri="{FF2B5EF4-FFF2-40B4-BE49-F238E27FC236}">
                <a16:creationId xmlns:a16="http://schemas.microsoft.com/office/drawing/2014/main" id="{4820EFA3-3F60-6B10-36F8-99D599DC128E}"/>
              </a:ext>
            </a:extLst>
          </p:cNvPr>
          <p:cNvSpPr/>
          <p:nvPr/>
        </p:nvSpPr>
        <p:spPr>
          <a:xfrm rot="6947159">
            <a:off x="936841" y="4477677"/>
            <a:ext cx="2124000" cy="2124000"/>
          </a:xfrm>
          <a:prstGeom prst="chord">
            <a:avLst>
              <a:gd name="adj1" fmla="val 20059357"/>
              <a:gd name="adj2" fmla="val 9228241"/>
            </a:avLst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2D026CC7-627D-C1E2-F2C9-5C021CB84F05}"/>
              </a:ext>
            </a:extLst>
          </p:cNvPr>
          <p:cNvSpPr/>
          <p:nvPr/>
        </p:nvSpPr>
        <p:spPr>
          <a:xfrm>
            <a:off x="1197386" y="4733016"/>
            <a:ext cx="1620000" cy="1620000"/>
          </a:xfrm>
          <a:prstGeom prst="ellipse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1,5 %</a:t>
            </a:r>
          </a:p>
        </p:txBody>
      </p:sp>
      <p:sp>
        <p:nvSpPr>
          <p:cNvPr id="44" name="Corde 43">
            <a:extLst>
              <a:ext uri="{FF2B5EF4-FFF2-40B4-BE49-F238E27FC236}">
                <a16:creationId xmlns:a16="http://schemas.microsoft.com/office/drawing/2014/main" id="{02A7A716-2EB1-464A-DC51-F1803270374F}"/>
              </a:ext>
            </a:extLst>
          </p:cNvPr>
          <p:cNvSpPr/>
          <p:nvPr/>
        </p:nvSpPr>
        <p:spPr>
          <a:xfrm rot="6947159">
            <a:off x="4738362" y="4477676"/>
            <a:ext cx="2124000" cy="2124000"/>
          </a:xfrm>
          <a:prstGeom prst="chord">
            <a:avLst>
              <a:gd name="adj1" fmla="val 20059357"/>
              <a:gd name="adj2" fmla="val 9228241"/>
            </a:avLst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9DF90ADB-29F6-7841-9CCC-E1C06A08BF73}"/>
              </a:ext>
            </a:extLst>
          </p:cNvPr>
          <p:cNvSpPr/>
          <p:nvPr/>
        </p:nvSpPr>
        <p:spPr>
          <a:xfrm>
            <a:off x="4998907" y="4733016"/>
            <a:ext cx="1620000" cy="1620000"/>
          </a:xfrm>
          <a:prstGeom prst="ellipse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1,5 %</a:t>
            </a:r>
          </a:p>
        </p:txBody>
      </p:sp>
      <p:sp>
        <p:nvSpPr>
          <p:cNvPr id="45" name="Corde 44">
            <a:extLst>
              <a:ext uri="{FF2B5EF4-FFF2-40B4-BE49-F238E27FC236}">
                <a16:creationId xmlns:a16="http://schemas.microsoft.com/office/drawing/2014/main" id="{A2D60B3B-7E19-A307-EAA4-E7FAC7362603}"/>
              </a:ext>
            </a:extLst>
          </p:cNvPr>
          <p:cNvSpPr/>
          <p:nvPr/>
        </p:nvSpPr>
        <p:spPr>
          <a:xfrm rot="17678762">
            <a:off x="9141273" y="4481322"/>
            <a:ext cx="2124000" cy="2124000"/>
          </a:xfrm>
          <a:prstGeom prst="chord">
            <a:avLst>
              <a:gd name="adj1" fmla="val 20125966"/>
              <a:gd name="adj2" fmla="val 9273759"/>
            </a:avLst>
          </a:prstGeom>
          <a:solidFill>
            <a:srgbClr val="EC9118"/>
          </a:solidFill>
          <a:ln>
            <a:solidFill>
              <a:srgbClr val="C075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Corde 45">
            <a:extLst>
              <a:ext uri="{FF2B5EF4-FFF2-40B4-BE49-F238E27FC236}">
                <a16:creationId xmlns:a16="http://schemas.microsoft.com/office/drawing/2014/main" id="{30004A2A-EDF8-6DEA-2DC9-150CD661CAC2}"/>
              </a:ext>
            </a:extLst>
          </p:cNvPr>
          <p:cNvSpPr/>
          <p:nvPr/>
        </p:nvSpPr>
        <p:spPr>
          <a:xfrm rot="6947159">
            <a:off x="9128613" y="4477675"/>
            <a:ext cx="2124000" cy="2124000"/>
          </a:xfrm>
          <a:prstGeom prst="chord">
            <a:avLst>
              <a:gd name="adj1" fmla="val 19976379"/>
              <a:gd name="adj2" fmla="val 9228241"/>
            </a:avLst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C9BA1CFB-9238-862F-6FF4-C660BA076353}"/>
              </a:ext>
            </a:extLst>
          </p:cNvPr>
          <p:cNvSpPr/>
          <p:nvPr/>
        </p:nvSpPr>
        <p:spPr>
          <a:xfrm>
            <a:off x="9403045" y="4733016"/>
            <a:ext cx="1620000" cy="1620000"/>
          </a:xfrm>
          <a:prstGeom prst="ellipse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1,5 %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FBD9398-43DB-6C63-B376-19712499D2A3}"/>
              </a:ext>
            </a:extLst>
          </p:cNvPr>
          <p:cNvSpPr/>
          <p:nvPr/>
        </p:nvSpPr>
        <p:spPr>
          <a:xfrm rot="16200000">
            <a:off x="1825544" y="2634654"/>
            <a:ext cx="1429996" cy="570317"/>
          </a:xfrm>
          <a:prstGeom prst="rect">
            <a:avLst/>
          </a:prstGeom>
          <a:solidFill>
            <a:srgbClr val="EC9118"/>
          </a:solidFill>
          <a:ln>
            <a:solidFill>
              <a:srgbClr val="C075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1 H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18B6A37-F27D-3B7D-BBB8-97F33886EAA4}"/>
              </a:ext>
            </a:extLst>
          </p:cNvPr>
          <p:cNvSpPr/>
          <p:nvPr/>
        </p:nvSpPr>
        <p:spPr>
          <a:xfrm rot="16200000">
            <a:off x="4554511" y="2657863"/>
            <a:ext cx="1429996" cy="570317"/>
          </a:xfrm>
          <a:prstGeom prst="rect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1 H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D0AE391-109E-ACBD-407E-749668858901}"/>
              </a:ext>
            </a:extLst>
          </p:cNvPr>
          <p:cNvSpPr/>
          <p:nvPr/>
        </p:nvSpPr>
        <p:spPr>
          <a:xfrm rot="16200000">
            <a:off x="5644090" y="2657862"/>
            <a:ext cx="1429996" cy="570317"/>
          </a:xfrm>
          <a:prstGeom prst="rect">
            <a:avLst/>
          </a:prstGeom>
          <a:solidFill>
            <a:srgbClr val="EC9118"/>
          </a:solidFill>
          <a:ln>
            <a:solidFill>
              <a:srgbClr val="C075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1 H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93A2BA3-CAA2-B0AD-E661-FA116EB9A9FE}"/>
              </a:ext>
            </a:extLst>
          </p:cNvPr>
          <p:cNvSpPr/>
          <p:nvPr/>
        </p:nvSpPr>
        <p:spPr>
          <a:xfrm rot="16200000">
            <a:off x="8941180" y="2657864"/>
            <a:ext cx="1429996" cy="570317"/>
          </a:xfrm>
          <a:prstGeom prst="rect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1 H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9DE14EB-EBE3-0492-F47C-E423D21C0753}"/>
              </a:ext>
            </a:extLst>
          </p:cNvPr>
          <p:cNvSpPr/>
          <p:nvPr/>
        </p:nvSpPr>
        <p:spPr>
          <a:xfrm rot="16200000">
            <a:off x="10030759" y="2657863"/>
            <a:ext cx="1429996" cy="570317"/>
          </a:xfrm>
          <a:prstGeom prst="rect">
            <a:avLst/>
          </a:prstGeom>
          <a:solidFill>
            <a:srgbClr val="EC9118"/>
          </a:solidFill>
          <a:ln>
            <a:solidFill>
              <a:srgbClr val="C075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1 H</a:t>
            </a:r>
          </a:p>
        </p:txBody>
      </p:sp>
    </p:spTree>
    <p:extLst>
      <p:ext uri="{BB962C8B-B14F-4D97-AF65-F5344CB8AC3E}">
        <p14:creationId xmlns:p14="http://schemas.microsoft.com/office/powerpoint/2010/main" val="2448211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96CB6A9C-FB50-B164-89AF-6D4A82527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0B8001DF-5726-82B5-4AC1-EF36D229954A}"/>
              </a:ext>
            </a:extLst>
          </p:cNvPr>
          <p:cNvSpPr txBox="1">
            <a:spLocks/>
          </p:cNvSpPr>
          <p:nvPr/>
        </p:nvSpPr>
        <p:spPr>
          <a:xfrm>
            <a:off x="1757889" y="145549"/>
            <a:ext cx="8676222" cy="75772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19050" cap="rnd" cmpd="sng" algn="ctr">
            <a:solidFill>
              <a:schemeClr val="bg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dk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solidFill>
                  <a:schemeClr val="tx1"/>
                </a:solidFill>
              </a:rPr>
              <a:t>démonstration</a:t>
            </a:r>
          </a:p>
        </p:txBody>
      </p:sp>
      <p:pic>
        <p:nvPicPr>
          <p:cNvPr id="11" name="Image 11">
            <a:extLst>
              <a:ext uri="{FF2B5EF4-FFF2-40B4-BE49-F238E27FC236}">
                <a16:creationId xmlns:a16="http://schemas.microsoft.com/office/drawing/2014/main" id="{8C17574B-65C6-9319-2063-F99866CF8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615" y="1882525"/>
            <a:ext cx="3255623" cy="3238499"/>
          </a:xfrm>
          <a:prstGeom prst="rect">
            <a:avLst/>
          </a:prstGeom>
        </p:spPr>
      </p:pic>
      <p:pic>
        <p:nvPicPr>
          <p:cNvPr id="7" name="Image 7">
            <a:extLst>
              <a:ext uri="{FF2B5EF4-FFF2-40B4-BE49-F238E27FC236}">
                <a16:creationId xmlns:a16="http://schemas.microsoft.com/office/drawing/2014/main" id="{FE75D9BF-5637-ACE2-0AE7-D69049CE07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7907" y="2967685"/>
            <a:ext cx="2438400" cy="2438400"/>
          </a:xfrm>
          <a:prstGeom prst="rect">
            <a:avLst/>
          </a:prstGeom>
        </p:spPr>
      </p:pic>
      <p:pic>
        <p:nvPicPr>
          <p:cNvPr id="12" name="Image 12">
            <a:extLst>
              <a:ext uri="{FF2B5EF4-FFF2-40B4-BE49-F238E27FC236}">
                <a16:creationId xmlns:a16="http://schemas.microsoft.com/office/drawing/2014/main" id="{91DCFDA0-5889-49B7-3651-EC529E1D5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6350" y="4153328"/>
            <a:ext cx="1214063" cy="1222625"/>
          </a:xfrm>
          <a:prstGeom prst="rect">
            <a:avLst/>
          </a:prstGeom>
        </p:spPr>
      </p:pic>
      <p:pic>
        <p:nvPicPr>
          <p:cNvPr id="1034" name="Picture 10" descr="animated-matrix-image-0004">
            <a:extLst>
              <a:ext uri="{FF2B5EF4-FFF2-40B4-BE49-F238E27FC236}">
                <a16:creationId xmlns:a16="http://schemas.microsoft.com/office/drawing/2014/main" id="{266D14D7-813D-168B-02E5-BAAF20B2E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847" y="5993721"/>
            <a:ext cx="3819966" cy="477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4349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llage">
  <a:themeElements>
    <a:clrScheme name="Maillag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illag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illag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E6EC6C07AE4543B0DA5B23751EBD21" ma:contentTypeVersion="2" ma:contentTypeDescription="Create a new document." ma:contentTypeScope="" ma:versionID="4ceec804b9c2d7fd696e5301786d75ac">
  <xsd:schema xmlns:xsd="http://www.w3.org/2001/XMLSchema" xmlns:xs="http://www.w3.org/2001/XMLSchema" xmlns:p="http://schemas.microsoft.com/office/2006/metadata/properties" xmlns:ns2="0dcd668d-fe8f-4ed4-8032-9854efad94e2" targetNamespace="http://schemas.microsoft.com/office/2006/metadata/properties" ma:root="true" ma:fieldsID="e2868ddf4e23a9cd4fa917b8d2891440" ns2:_="">
    <xsd:import namespace="0dcd668d-fe8f-4ed4-8032-9854efad94e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cd668d-fe8f-4ed4-8032-9854efad94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1D21982-CD5A-42DD-B184-3A307F6080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cd668d-fe8f-4ed4-8032-9854efad94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922014-358C-438F-AB38-7D94BC427DE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82BF1B-E87D-40FF-B40B-18086E19FEEE}">
  <ds:schemaRefs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elements/1.1/"/>
    <ds:schemaRef ds:uri="http://schemas.openxmlformats.org/package/2006/metadata/core-properties"/>
    <ds:schemaRef ds:uri="0dcd668d-fe8f-4ed4-8032-9854efad94e2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TM03457485[[fn=Maillage]]</Template>
  <TotalTime>240</TotalTime>
  <Words>216</Words>
  <Application>Microsoft Office PowerPoint</Application>
  <PresentationFormat>Grand écran</PresentationFormat>
  <Paragraphs>54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Cambria Math</vt:lpstr>
      <vt:lpstr>Century Gothic</vt:lpstr>
      <vt:lpstr>Wingdings</vt:lpstr>
      <vt:lpstr>Maillage</vt:lpstr>
      <vt:lpstr>Projet RSAshCAT</vt:lpstr>
      <vt:lpstr>Projet RSAshCAT</vt:lpstr>
      <vt:lpstr>Présentation PowerPoint</vt:lpstr>
      <vt:lpstr>Présentation PowerPoint</vt:lpstr>
      <vt:lpstr>Présentation PowerPoint</vt:lpstr>
      <vt:lpstr>Résultat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WIECZOREK Guillaume</dc:creator>
  <cp:lastModifiedBy>WIECZOREK Guillaume</cp:lastModifiedBy>
  <cp:revision>1</cp:revision>
  <dcterms:created xsi:type="dcterms:W3CDTF">2023-03-08T15:24:33Z</dcterms:created>
  <dcterms:modified xsi:type="dcterms:W3CDTF">2023-03-09T08:15:35Z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0x01010087E6EC6C07AE4543B0DA5B23751EBD21</vt:lpwstr>
  </property>
</Properties>
</file>

<file path=docProps/thumbnail.jpeg>
</file>